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716" r:id="rId5"/>
    <p:sldMasterId id="2147483730" r:id="rId6"/>
    <p:sldMasterId id="2147483744" r:id="rId7"/>
    <p:sldMasterId id="2147483758" r:id="rId8"/>
  </p:sldMasterIdLst>
  <p:notesMasterIdLst>
    <p:notesMasterId r:id="rId177"/>
  </p:notesMasterIdLst>
  <p:handoutMasterIdLst>
    <p:handoutMasterId r:id="rId178"/>
  </p:handoutMasterIdLst>
  <p:sldIdLst>
    <p:sldId id="256" r:id="rId9"/>
    <p:sldId id="282" r:id="rId10"/>
    <p:sldId id="283" r:id="rId11"/>
    <p:sldId id="475" r:id="rId12"/>
    <p:sldId id="476" r:id="rId13"/>
    <p:sldId id="329" r:id="rId14"/>
    <p:sldId id="543" r:id="rId15"/>
    <p:sldId id="544" r:id="rId16"/>
    <p:sldId id="330" r:id="rId17"/>
    <p:sldId id="353" r:id="rId18"/>
    <p:sldId id="310" r:id="rId19"/>
    <p:sldId id="311" r:id="rId20"/>
    <p:sldId id="317" r:id="rId21"/>
    <p:sldId id="318" r:id="rId22"/>
    <p:sldId id="319" r:id="rId23"/>
    <p:sldId id="320" r:id="rId24"/>
    <p:sldId id="321" r:id="rId25"/>
    <p:sldId id="340" r:id="rId26"/>
    <p:sldId id="341" r:id="rId27"/>
    <p:sldId id="480" r:id="rId28"/>
    <p:sldId id="481" r:id="rId29"/>
    <p:sldId id="608" r:id="rId30"/>
    <p:sldId id="609" r:id="rId31"/>
    <p:sldId id="342" r:id="rId32"/>
    <p:sldId id="482" r:id="rId33"/>
    <p:sldId id="483" r:id="rId34"/>
    <p:sldId id="484" r:id="rId35"/>
    <p:sldId id="485" r:id="rId36"/>
    <p:sldId id="487" r:id="rId37"/>
    <p:sldId id="548" r:id="rId38"/>
    <p:sldId id="488" r:id="rId39"/>
    <p:sldId id="489" r:id="rId40"/>
    <p:sldId id="490" r:id="rId41"/>
    <p:sldId id="343" r:id="rId42"/>
    <p:sldId id="491" r:id="rId43"/>
    <p:sldId id="492" r:id="rId44"/>
    <p:sldId id="493" r:id="rId45"/>
    <p:sldId id="494" r:id="rId46"/>
    <p:sldId id="495" r:id="rId47"/>
    <p:sldId id="611" r:id="rId48"/>
    <p:sldId id="652" r:id="rId49"/>
    <p:sldId id="612" r:id="rId50"/>
    <p:sldId id="654" r:id="rId51"/>
    <p:sldId id="496" r:id="rId52"/>
    <p:sldId id="497" r:id="rId53"/>
    <p:sldId id="498" r:id="rId54"/>
    <p:sldId id="499" r:id="rId55"/>
    <p:sldId id="344" r:id="rId56"/>
    <p:sldId id="345" r:id="rId57"/>
    <p:sldId id="346" r:id="rId58"/>
    <p:sldId id="347" r:id="rId59"/>
    <p:sldId id="348" r:id="rId60"/>
    <p:sldId id="349" r:id="rId61"/>
    <p:sldId id="500" r:id="rId62"/>
    <p:sldId id="501" r:id="rId63"/>
    <p:sldId id="350" r:id="rId64"/>
    <p:sldId id="502" r:id="rId65"/>
    <p:sldId id="503" r:id="rId66"/>
    <p:sldId id="351" r:id="rId67"/>
    <p:sldId id="352" r:id="rId68"/>
    <p:sldId id="550" r:id="rId69"/>
    <p:sldId id="422" r:id="rId70"/>
    <p:sldId id="423" r:id="rId71"/>
    <p:sldId id="424" r:id="rId72"/>
    <p:sldId id="425" r:id="rId73"/>
    <p:sldId id="426" r:id="rId74"/>
    <p:sldId id="442" r:id="rId75"/>
    <p:sldId id="428" r:id="rId76"/>
    <p:sldId id="432" r:id="rId77"/>
    <p:sldId id="434" r:id="rId78"/>
    <p:sldId id="436" r:id="rId79"/>
    <p:sldId id="438" r:id="rId80"/>
    <p:sldId id="440" r:id="rId81"/>
    <p:sldId id="443" r:id="rId82"/>
    <p:sldId id="354" r:id="rId83"/>
    <p:sldId id="335" r:id="rId84"/>
    <p:sldId id="336" r:id="rId85"/>
    <p:sldId id="362" r:id="rId86"/>
    <p:sldId id="339" r:id="rId87"/>
    <p:sldId id="363" r:id="rId88"/>
    <p:sldId id="561" r:id="rId89"/>
    <p:sldId id="564" r:id="rId90"/>
    <p:sldId id="364" r:id="rId91"/>
    <p:sldId id="616" r:id="rId92"/>
    <p:sldId id="478" r:id="rId93"/>
    <p:sldId id="552" r:id="rId94"/>
    <p:sldId id="553" r:id="rId95"/>
    <p:sldId id="556" r:id="rId96"/>
    <p:sldId id="557" r:id="rId97"/>
    <p:sldId id="558" r:id="rId98"/>
    <p:sldId id="565" r:id="rId99"/>
    <p:sldId id="567" r:id="rId100"/>
    <p:sldId id="568" r:id="rId101"/>
    <p:sldId id="570" r:id="rId102"/>
    <p:sldId id="574" r:id="rId103"/>
    <p:sldId id="572" r:id="rId104"/>
    <p:sldId id="571" r:id="rId105"/>
    <p:sldId id="575" r:id="rId106"/>
    <p:sldId id="504" r:id="rId107"/>
    <p:sldId id="542" r:id="rId108"/>
    <p:sldId id="505" r:id="rId109"/>
    <p:sldId id="506" r:id="rId110"/>
    <p:sldId id="507" r:id="rId111"/>
    <p:sldId id="508" r:id="rId112"/>
    <p:sldId id="509" r:id="rId113"/>
    <p:sldId id="510" r:id="rId114"/>
    <p:sldId id="513" r:id="rId115"/>
    <p:sldId id="514" r:id="rId116"/>
    <p:sldId id="515" r:id="rId117"/>
    <p:sldId id="516" r:id="rId118"/>
    <p:sldId id="517" r:id="rId119"/>
    <p:sldId id="518" r:id="rId120"/>
    <p:sldId id="519" r:id="rId121"/>
    <p:sldId id="520" r:id="rId122"/>
    <p:sldId id="521" r:id="rId123"/>
    <p:sldId id="522" r:id="rId124"/>
    <p:sldId id="523" r:id="rId125"/>
    <p:sldId id="524" r:id="rId126"/>
    <p:sldId id="525" r:id="rId127"/>
    <p:sldId id="526" r:id="rId128"/>
    <p:sldId id="527" r:id="rId129"/>
    <p:sldId id="532" r:id="rId130"/>
    <p:sldId id="533" r:id="rId131"/>
    <p:sldId id="625" r:id="rId132"/>
    <p:sldId id="659" r:id="rId133"/>
    <p:sldId id="660" r:id="rId134"/>
    <p:sldId id="661" r:id="rId135"/>
    <p:sldId id="662" r:id="rId136"/>
    <p:sldId id="663" r:id="rId137"/>
    <p:sldId id="664" r:id="rId138"/>
    <p:sldId id="665" r:id="rId139"/>
    <p:sldId id="666" r:id="rId140"/>
    <p:sldId id="528" r:id="rId141"/>
    <p:sldId id="529" r:id="rId142"/>
    <p:sldId id="603" r:id="rId143"/>
    <p:sldId id="600" r:id="rId144"/>
    <p:sldId id="601" r:id="rId145"/>
    <p:sldId id="602" r:id="rId146"/>
    <p:sldId id="604" r:id="rId147"/>
    <p:sldId id="605" r:id="rId148"/>
    <p:sldId id="628" r:id="rId149"/>
    <p:sldId id="637" r:id="rId150"/>
    <p:sldId id="614" r:id="rId151"/>
    <p:sldId id="615" r:id="rId152"/>
    <p:sldId id="653" r:id="rId153"/>
    <p:sldId id="534" r:id="rId154"/>
    <p:sldId id="535" r:id="rId155"/>
    <p:sldId id="536" r:id="rId156"/>
    <p:sldId id="537" r:id="rId157"/>
    <p:sldId id="538" r:id="rId158"/>
    <p:sldId id="539" r:id="rId159"/>
    <p:sldId id="540" r:id="rId160"/>
    <p:sldId id="541" r:id="rId161"/>
    <p:sldId id="579" r:id="rId162"/>
    <p:sldId id="277" r:id="rId163"/>
    <p:sldId id="619" r:id="rId164"/>
    <p:sldId id="618" r:id="rId165"/>
    <p:sldId id="617" r:id="rId166"/>
    <p:sldId id="606" r:id="rId167"/>
    <p:sldId id="644" r:id="rId168"/>
    <p:sldId id="645" r:id="rId169"/>
    <p:sldId id="646" r:id="rId170"/>
    <p:sldId id="649" r:id="rId171"/>
    <p:sldId id="647" r:id="rId172"/>
    <p:sldId id="648" r:id="rId173"/>
    <p:sldId id="621" r:id="rId174"/>
    <p:sldId id="607" r:id="rId175"/>
    <p:sldId id="650" r:id="rId176"/>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92" d="100"/>
          <a:sy n="92" d="100"/>
        </p:scale>
        <p:origin x="951" y="6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880"/>
    </p:cViewPr>
  </p:sorterViewPr>
  <p:notesViewPr>
    <p:cSldViewPr>
      <p:cViewPr varScale="1">
        <p:scale>
          <a:sx n="59" d="100"/>
          <a:sy n="59" d="100"/>
        </p:scale>
        <p:origin x="-1740" y="-78"/>
      </p:cViewPr>
      <p:guideLst>
        <p:guide orient="horz" pos="3225"/>
        <p:guide pos="22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slide" Target="slides/slide146.xml"/><Relationship Id="rId159" Type="http://schemas.openxmlformats.org/officeDocument/2006/relationships/slide" Target="slides/slide151.xml"/><Relationship Id="rId175" Type="http://schemas.openxmlformats.org/officeDocument/2006/relationships/slide" Target="slides/slide167.xml"/><Relationship Id="rId170" Type="http://schemas.openxmlformats.org/officeDocument/2006/relationships/slide" Target="slides/slide162.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160" Type="http://schemas.openxmlformats.org/officeDocument/2006/relationships/slide" Target="slides/slide152.xml"/><Relationship Id="rId165" Type="http://schemas.openxmlformats.org/officeDocument/2006/relationships/slide" Target="slides/slide157.xml"/><Relationship Id="rId181"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slide" Target="slides/slide142.xml"/><Relationship Id="rId155" Type="http://schemas.openxmlformats.org/officeDocument/2006/relationships/slide" Target="slides/slide147.xml"/><Relationship Id="rId171" Type="http://schemas.openxmlformats.org/officeDocument/2006/relationships/slide" Target="slides/slide163.xml"/><Relationship Id="rId176" Type="http://schemas.openxmlformats.org/officeDocument/2006/relationships/slide" Target="slides/slide168.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61" Type="http://schemas.openxmlformats.org/officeDocument/2006/relationships/slide" Target="slides/slide153.xml"/><Relationship Id="rId166" Type="http://schemas.openxmlformats.org/officeDocument/2006/relationships/slide" Target="slides/slide158.xml"/><Relationship Id="rId18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51" Type="http://schemas.openxmlformats.org/officeDocument/2006/relationships/slide" Target="slides/slide143.xml"/><Relationship Id="rId156" Type="http://schemas.openxmlformats.org/officeDocument/2006/relationships/slide" Target="slides/slide148.xml"/><Relationship Id="rId177"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72" Type="http://schemas.openxmlformats.org/officeDocument/2006/relationships/slide" Target="slides/slide164.xml"/><Relationship Id="rId180" Type="http://schemas.openxmlformats.org/officeDocument/2006/relationships/viewProps" Target="viewProps.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handoutMaster" Target="handoutMasters/handoutMaster1.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presProps" Target="presProps.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E7EBB-D364-4134-952A-E7887C821D4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0CAD3D26-9503-4F07-910F-0A6655B2B908}">
      <dgm:prSet phldrT="[Text]"/>
      <dgm:spPr/>
      <dgm:t>
        <a:bodyPr/>
        <a:lstStyle/>
        <a:p>
          <a:r>
            <a:rPr lang="en-GB" dirty="0"/>
            <a:t>1</a:t>
          </a:r>
        </a:p>
      </dgm:t>
    </dgm:pt>
    <dgm:pt modelId="{895D16F9-76B7-4314-8B72-D84C5A90F461}" type="parTrans" cxnId="{4A6C5BDE-A005-4511-86F5-9590F22B39DC}">
      <dgm:prSet/>
      <dgm:spPr/>
      <dgm:t>
        <a:bodyPr/>
        <a:lstStyle/>
        <a:p>
          <a:endParaRPr lang="en-GB"/>
        </a:p>
      </dgm:t>
    </dgm:pt>
    <dgm:pt modelId="{4D64D275-ED7B-442D-8487-73556ED27294}" type="sibTrans" cxnId="{4A6C5BDE-A005-4511-86F5-9590F22B39DC}">
      <dgm:prSet/>
      <dgm:spPr/>
      <dgm:t>
        <a:bodyPr/>
        <a:lstStyle/>
        <a:p>
          <a:endParaRPr lang="en-GB"/>
        </a:p>
      </dgm:t>
    </dgm:pt>
    <dgm:pt modelId="{2E23CA15-1281-4154-AFB4-D08D43BAC84F}">
      <dgm:prSet phldrT="[Text]"/>
      <dgm:spPr/>
      <dgm:t>
        <a:bodyPr/>
        <a:lstStyle/>
        <a:p>
          <a:r>
            <a:rPr lang="en-GB" dirty="0"/>
            <a:t>Preparation</a:t>
          </a:r>
        </a:p>
      </dgm:t>
    </dgm:pt>
    <dgm:pt modelId="{06AAA125-CEA0-4661-96FF-044C0DD33A84}" type="parTrans" cxnId="{F7CD1633-3FF7-4196-AABE-FFE6C52EC837}">
      <dgm:prSet/>
      <dgm:spPr/>
      <dgm:t>
        <a:bodyPr/>
        <a:lstStyle/>
        <a:p>
          <a:endParaRPr lang="en-GB"/>
        </a:p>
      </dgm:t>
    </dgm:pt>
    <dgm:pt modelId="{4E38125D-7144-471C-8339-45F52F76A49A}" type="sibTrans" cxnId="{F7CD1633-3FF7-4196-AABE-FFE6C52EC837}">
      <dgm:prSet/>
      <dgm:spPr/>
      <dgm:t>
        <a:bodyPr/>
        <a:lstStyle/>
        <a:p>
          <a:endParaRPr lang="en-GB"/>
        </a:p>
      </dgm:t>
    </dgm:pt>
    <dgm:pt modelId="{9B704006-84FD-40EE-A409-B1F0DD847DD8}">
      <dgm:prSet phldrT="[Text]"/>
      <dgm:spPr/>
      <dgm:t>
        <a:bodyPr/>
        <a:lstStyle/>
        <a:p>
          <a:r>
            <a:rPr lang="en-GB" dirty="0"/>
            <a:t>2</a:t>
          </a:r>
        </a:p>
      </dgm:t>
    </dgm:pt>
    <dgm:pt modelId="{DC4292A2-68F3-44AE-8752-65DB9428A1D6}" type="parTrans" cxnId="{8902026B-644F-45B6-A6E2-2C29292BB895}">
      <dgm:prSet/>
      <dgm:spPr/>
      <dgm:t>
        <a:bodyPr/>
        <a:lstStyle/>
        <a:p>
          <a:endParaRPr lang="en-GB"/>
        </a:p>
      </dgm:t>
    </dgm:pt>
    <dgm:pt modelId="{B6252983-944C-4166-B4DC-008F3393F6FF}" type="sibTrans" cxnId="{8902026B-644F-45B6-A6E2-2C29292BB895}">
      <dgm:prSet/>
      <dgm:spPr/>
      <dgm:t>
        <a:bodyPr/>
        <a:lstStyle/>
        <a:p>
          <a:endParaRPr lang="en-GB"/>
        </a:p>
      </dgm:t>
    </dgm:pt>
    <dgm:pt modelId="{6028AF2E-1706-4E46-B3C7-F34479F7825B}">
      <dgm:prSet phldrT="[Text]"/>
      <dgm:spPr/>
      <dgm:t>
        <a:bodyPr/>
        <a:lstStyle/>
        <a:p>
          <a:endParaRPr lang="en-GB" dirty="0"/>
        </a:p>
      </dgm:t>
    </dgm:pt>
    <dgm:pt modelId="{DAC15B25-5F2E-47F9-AE41-02610EABAC6E}" type="parTrans" cxnId="{77316ADD-2C4C-4834-8973-84EFE4B6C007}">
      <dgm:prSet/>
      <dgm:spPr/>
      <dgm:t>
        <a:bodyPr/>
        <a:lstStyle/>
        <a:p>
          <a:endParaRPr lang="en-GB"/>
        </a:p>
      </dgm:t>
    </dgm:pt>
    <dgm:pt modelId="{9B251447-C32A-42EF-9DE5-66B737F5C2AF}" type="sibTrans" cxnId="{77316ADD-2C4C-4834-8973-84EFE4B6C007}">
      <dgm:prSet/>
      <dgm:spPr/>
      <dgm:t>
        <a:bodyPr/>
        <a:lstStyle/>
        <a:p>
          <a:endParaRPr lang="en-GB"/>
        </a:p>
      </dgm:t>
    </dgm:pt>
    <dgm:pt modelId="{D16CA7CC-22B8-47EA-9B0A-CF81196FB894}">
      <dgm:prSet phldrT="[Text]"/>
      <dgm:spPr/>
      <dgm:t>
        <a:bodyPr/>
        <a:lstStyle/>
        <a:p>
          <a:r>
            <a:rPr lang="en-GB" dirty="0"/>
            <a:t>3</a:t>
          </a:r>
        </a:p>
      </dgm:t>
    </dgm:pt>
    <dgm:pt modelId="{978344E7-E6E1-4A5B-A9A4-512F43895BB3}" type="parTrans" cxnId="{C41077C3-B3F4-4E8C-9172-D321EA71700B}">
      <dgm:prSet/>
      <dgm:spPr/>
      <dgm:t>
        <a:bodyPr/>
        <a:lstStyle/>
        <a:p>
          <a:endParaRPr lang="en-GB"/>
        </a:p>
      </dgm:t>
    </dgm:pt>
    <dgm:pt modelId="{0A25D276-A7C7-402D-8597-5D8F4EFF7078}" type="sibTrans" cxnId="{C41077C3-B3F4-4E8C-9172-D321EA71700B}">
      <dgm:prSet/>
      <dgm:spPr/>
      <dgm:t>
        <a:bodyPr/>
        <a:lstStyle/>
        <a:p>
          <a:endParaRPr lang="en-GB"/>
        </a:p>
      </dgm:t>
    </dgm:pt>
    <dgm:pt modelId="{32209931-35B6-4F2A-AEA5-F1F426464730}">
      <dgm:prSet phldrT="[Text]"/>
      <dgm:spPr/>
      <dgm:t>
        <a:bodyPr/>
        <a:lstStyle/>
        <a:p>
          <a:r>
            <a:rPr lang="en-GB" dirty="0"/>
            <a:t>Audit</a:t>
          </a:r>
        </a:p>
      </dgm:t>
    </dgm:pt>
    <dgm:pt modelId="{3B7D3D31-1073-4953-AE28-966F75E05FE9}" type="parTrans" cxnId="{4B6166F6-B2DA-4461-AB73-3F9B84A0B9FE}">
      <dgm:prSet/>
      <dgm:spPr/>
      <dgm:t>
        <a:bodyPr/>
        <a:lstStyle/>
        <a:p>
          <a:endParaRPr lang="en-GB"/>
        </a:p>
      </dgm:t>
    </dgm:pt>
    <dgm:pt modelId="{FB93FAFF-28B2-434D-B167-4B9BB532AA5F}" type="sibTrans" cxnId="{4B6166F6-B2DA-4461-AB73-3F9B84A0B9FE}">
      <dgm:prSet/>
      <dgm:spPr/>
      <dgm:t>
        <a:bodyPr/>
        <a:lstStyle/>
        <a:p>
          <a:endParaRPr lang="en-GB"/>
        </a:p>
      </dgm:t>
    </dgm:pt>
    <dgm:pt modelId="{6795281B-255B-419D-818F-F8BAC05A1B69}">
      <dgm:prSet/>
      <dgm:spPr/>
      <dgm:t>
        <a:bodyPr/>
        <a:lstStyle/>
        <a:p>
          <a:r>
            <a:rPr lang="en-GB" dirty="0"/>
            <a:t>4</a:t>
          </a:r>
        </a:p>
      </dgm:t>
    </dgm:pt>
    <dgm:pt modelId="{FE56219E-8F3E-4D7D-9CEF-D000004241FF}" type="parTrans" cxnId="{B1BB7144-528D-4FD2-9819-9C9854D8103D}">
      <dgm:prSet/>
      <dgm:spPr/>
      <dgm:t>
        <a:bodyPr/>
        <a:lstStyle/>
        <a:p>
          <a:endParaRPr lang="en-GB"/>
        </a:p>
      </dgm:t>
    </dgm:pt>
    <dgm:pt modelId="{7BB63B9B-129D-4F63-868C-85F947575451}" type="sibTrans" cxnId="{B1BB7144-528D-4FD2-9819-9C9854D8103D}">
      <dgm:prSet/>
      <dgm:spPr/>
      <dgm:t>
        <a:bodyPr/>
        <a:lstStyle/>
        <a:p>
          <a:endParaRPr lang="en-GB"/>
        </a:p>
      </dgm:t>
    </dgm:pt>
    <dgm:pt modelId="{76C0CC95-4FE5-403B-A985-282C66A78A0D}">
      <dgm:prSet/>
      <dgm:spPr/>
      <dgm:t>
        <a:bodyPr/>
        <a:lstStyle/>
        <a:p>
          <a:r>
            <a:rPr lang="en-GB" dirty="0"/>
            <a:t>Feedback</a:t>
          </a:r>
        </a:p>
      </dgm:t>
    </dgm:pt>
    <dgm:pt modelId="{B4ECDFC7-C8F9-44FD-92EC-888F3D574EFB}" type="parTrans" cxnId="{D9CD3E0B-C7C6-4226-B0BE-6DA344C9D6EB}">
      <dgm:prSet/>
      <dgm:spPr/>
      <dgm:t>
        <a:bodyPr/>
        <a:lstStyle/>
        <a:p>
          <a:endParaRPr lang="en-GB"/>
        </a:p>
      </dgm:t>
    </dgm:pt>
    <dgm:pt modelId="{A4DC7EA9-BD07-40EE-88B7-E12DC1F5CC42}" type="sibTrans" cxnId="{D9CD3E0B-C7C6-4226-B0BE-6DA344C9D6EB}">
      <dgm:prSet/>
      <dgm:spPr/>
      <dgm:t>
        <a:bodyPr/>
        <a:lstStyle/>
        <a:p>
          <a:endParaRPr lang="en-GB"/>
        </a:p>
      </dgm:t>
    </dgm:pt>
    <dgm:pt modelId="{4CA46E96-BF35-4195-ABA5-359F15C81E96}">
      <dgm:prSet/>
      <dgm:spPr/>
      <dgm:t>
        <a:bodyPr/>
        <a:lstStyle/>
        <a:p>
          <a:r>
            <a:rPr lang="en-GB" dirty="0"/>
            <a:t>5</a:t>
          </a:r>
        </a:p>
      </dgm:t>
    </dgm:pt>
    <dgm:pt modelId="{356F1890-18D8-4872-9CDF-E6F20C69D5CE}" type="parTrans" cxnId="{A8FD1644-3D9A-40B8-93D3-DA046C5A2903}">
      <dgm:prSet/>
      <dgm:spPr/>
      <dgm:t>
        <a:bodyPr/>
        <a:lstStyle/>
        <a:p>
          <a:endParaRPr lang="en-GB"/>
        </a:p>
      </dgm:t>
    </dgm:pt>
    <dgm:pt modelId="{FABA31DA-F539-4076-84D1-F7B8A4E6433F}" type="sibTrans" cxnId="{A8FD1644-3D9A-40B8-93D3-DA046C5A2903}">
      <dgm:prSet/>
      <dgm:spPr/>
      <dgm:t>
        <a:bodyPr/>
        <a:lstStyle/>
        <a:p>
          <a:endParaRPr lang="en-GB"/>
        </a:p>
      </dgm:t>
    </dgm:pt>
    <dgm:pt modelId="{769072AA-5935-4A67-AF66-BDB5FB994380}">
      <dgm:prSet/>
      <dgm:spPr/>
      <dgm:t>
        <a:bodyPr/>
        <a:lstStyle/>
        <a:p>
          <a:r>
            <a:rPr lang="en-GB" dirty="0"/>
            <a:t>Report/file</a:t>
          </a:r>
        </a:p>
      </dgm:t>
    </dgm:pt>
    <dgm:pt modelId="{A90514A3-B0EC-432B-845E-AD181DA43118}" type="parTrans" cxnId="{B4139FC2-58CC-4740-889E-357403B84C3E}">
      <dgm:prSet/>
      <dgm:spPr/>
      <dgm:t>
        <a:bodyPr/>
        <a:lstStyle/>
        <a:p>
          <a:endParaRPr lang="en-GB"/>
        </a:p>
      </dgm:t>
    </dgm:pt>
    <dgm:pt modelId="{D558019D-9D5F-4EC1-908F-00A15A5B11A5}" type="sibTrans" cxnId="{B4139FC2-58CC-4740-889E-357403B84C3E}">
      <dgm:prSet/>
      <dgm:spPr/>
      <dgm:t>
        <a:bodyPr/>
        <a:lstStyle/>
        <a:p>
          <a:endParaRPr lang="en-GB"/>
        </a:p>
      </dgm:t>
    </dgm:pt>
    <dgm:pt modelId="{0318F3E8-A99A-4CB4-A9F8-D19A12A920CF}">
      <dgm:prSet/>
      <dgm:spPr/>
      <dgm:t>
        <a:bodyPr/>
        <a:lstStyle/>
        <a:p>
          <a:r>
            <a:rPr lang="en-GB"/>
            <a:t>Preliminary assessment</a:t>
          </a:r>
          <a:endParaRPr lang="en-GB" dirty="0"/>
        </a:p>
      </dgm:t>
    </dgm:pt>
    <dgm:pt modelId="{90706042-5896-4C87-894F-07EE7A15014A}" type="parTrans" cxnId="{544ED2D8-65FE-4B0C-9902-1925A15DD1C8}">
      <dgm:prSet/>
      <dgm:spPr/>
      <dgm:t>
        <a:bodyPr/>
        <a:lstStyle/>
        <a:p>
          <a:endParaRPr lang="en-GB"/>
        </a:p>
      </dgm:t>
    </dgm:pt>
    <dgm:pt modelId="{4C03CF4F-954E-4C4A-A5E4-5321AB3222F5}" type="sibTrans" cxnId="{544ED2D8-65FE-4B0C-9902-1925A15DD1C8}">
      <dgm:prSet/>
      <dgm:spPr/>
      <dgm:t>
        <a:bodyPr/>
        <a:lstStyle/>
        <a:p>
          <a:endParaRPr lang="en-GB"/>
        </a:p>
      </dgm:t>
    </dgm:pt>
    <dgm:pt modelId="{E49722BE-1E8E-4897-881D-A3D3798187EB}" type="pres">
      <dgm:prSet presAssocID="{B32E7EBB-D364-4134-952A-E7887C821D47}" presName="linearFlow" presStyleCnt="0">
        <dgm:presLayoutVars>
          <dgm:dir/>
          <dgm:animLvl val="lvl"/>
          <dgm:resizeHandles val="exact"/>
        </dgm:presLayoutVars>
      </dgm:prSet>
      <dgm:spPr/>
    </dgm:pt>
    <dgm:pt modelId="{9548924E-9330-431F-B368-C31080508528}" type="pres">
      <dgm:prSet presAssocID="{0CAD3D26-9503-4F07-910F-0A6655B2B908}" presName="composite" presStyleCnt="0"/>
      <dgm:spPr/>
    </dgm:pt>
    <dgm:pt modelId="{643C4152-4F19-472C-8611-DCD9130EA8B0}" type="pres">
      <dgm:prSet presAssocID="{0CAD3D26-9503-4F07-910F-0A6655B2B908}" presName="parentText" presStyleLbl="alignNode1" presStyleIdx="0" presStyleCnt="5">
        <dgm:presLayoutVars>
          <dgm:chMax val="1"/>
          <dgm:bulletEnabled val="1"/>
        </dgm:presLayoutVars>
      </dgm:prSet>
      <dgm:spPr/>
    </dgm:pt>
    <dgm:pt modelId="{9C736F85-A74F-483E-8230-586EDB454EB7}" type="pres">
      <dgm:prSet presAssocID="{0CAD3D26-9503-4F07-910F-0A6655B2B908}" presName="descendantText" presStyleLbl="alignAcc1" presStyleIdx="0" presStyleCnt="5">
        <dgm:presLayoutVars>
          <dgm:bulletEnabled val="1"/>
        </dgm:presLayoutVars>
      </dgm:prSet>
      <dgm:spPr/>
    </dgm:pt>
    <dgm:pt modelId="{3DB8958D-7D7C-4F11-88CC-EB0081B987E5}" type="pres">
      <dgm:prSet presAssocID="{4D64D275-ED7B-442D-8487-73556ED27294}" presName="sp" presStyleCnt="0"/>
      <dgm:spPr/>
    </dgm:pt>
    <dgm:pt modelId="{44A740CA-E3EE-409C-BC5A-7A1D9E7631F0}" type="pres">
      <dgm:prSet presAssocID="{9B704006-84FD-40EE-A409-B1F0DD847DD8}" presName="composite" presStyleCnt="0"/>
      <dgm:spPr/>
    </dgm:pt>
    <dgm:pt modelId="{559BC8BF-92DE-42DF-8E5D-945B81F78900}" type="pres">
      <dgm:prSet presAssocID="{9B704006-84FD-40EE-A409-B1F0DD847DD8}" presName="parentText" presStyleLbl="alignNode1" presStyleIdx="1" presStyleCnt="5">
        <dgm:presLayoutVars>
          <dgm:chMax val="1"/>
          <dgm:bulletEnabled val="1"/>
        </dgm:presLayoutVars>
      </dgm:prSet>
      <dgm:spPr/>
    </dgm:pt>
    <dgm:pt modelId="{D702EC41-CC5D-4A17-8F5D-33DE01396196}" type="pres">
      <dgm:prSet presAssocID="{9B704006-84FD-40EE-A409-B1F0DD847DD8}" presName="descendantText" presStyleLbl="alignAcc1" presStyleIdx="1" presStyleCnt="5">
        <dgm:presLayoutVars>
          <dgm:bulletEnabled val="1"/>
        </dgm:presLayoutVars>
      </dgm:prSet>
      <dgm:spPr/>
    </dgm:pt>
    <dgm:pt modelId="{C24DA8B5-1EA6-4C1C-8C57-730168D6EFAD}" type="pres">
      <dgm:prSet presAssocID="{B6252983-944C-4166-B4DC-008F3393F6FF}" presName="sp" presStyleCnt="0"/>
      <dgm:spPr/>
    </dgm:pt>
    <dgm:pt modelId="{EFFDBD61-1EB5-4F8C-BBD5-825832CEFCDC}" type="pres">
      <dgm:prSet presAssocID="{D16CA7CC-22B8-47EA-9B0A-CF81196FB894}" presName="composite" presStyleCnt="0"/>
      <dgm:spPr/>
    </dgm:pt>
    <dgm:pt modelId="{16D24AA4-DF80-4290-AACA-00F96F33C113}" type="pres">
      <dgm:prSet presAssocID="{D16CA7CC-22B8-47EA-9B0A-CF81196FB894}" presName="parentText" presStyleLbl="alignNode1" presStyleIdx="2" presStyleCnt="5">
        <dgm:presLayoutVars>
          <dgm:chMax val="1"/>
          <dgm:bulletEnabled val="1"/>
        </dgm:presLayoutVars>
      </dgm:prSet>
      <dgm:spPr/>
    </dgm:pt>
    <dgm:pt modelId="{F61520FA-58BE-4796-9428-B78482BE07EB}" type="pres">
      <dgm:prSet presAssocID="{D16CA7CC-22B8-47EA-9B0A-CF81196FB894}" presName="descendantText" presStyleLbl="alignAcc1" presStyleIdx="2" presStyleCnt="5">
        <dgm:presLayoutVars>
          <dgm:bulletEnabled val="1"/>
        </dgm:presLayoutVars>
      </dgm:prSet>
      <dgm:spPr/>
    </dgm:pt>
    <dgm:pt modelId="{42314305-874D-4106-93BE-9C969B2A634F}" type="pres">
      <dgm:prSet presAssocID="{0A25D276-A7C7-402D-8597-5D8F4EFF7078}" presName="sp" presStyleCnt="0"/>
      <dgm:spPr/>
    </dgm:pt>
    <dgm:pt modelId="{9DC0DE79-D304-4FDD-8390-5577461E052D}" type="pres">
      <dgm:prSet presAssocID="{6795281B-255B-419D-818F-F8BAC05A1B69}" presName="composite" presStyleCnt="0"/>
      <dgm:spPr/>
    </dgm:pt>
    <dgm:pt modelId="{AB721C41-45D0-48F7-8FF2-ED346EC7A799}" type="pres">
      <dgm:prSet presAssocID="{6795281B-255B-419D-818F-F8BAC05A1B69}" presName="parentText" presStyleLbl="alignNode1" presStyleIdx="3" presStyleCnt="5">
        <dgm:presLayoutVars>
          <dgm:chMax val="1"/>
          <dgm:bulletEnabled val="1"/>
        </dgm:presLayoutVars>
      </dgm:prSet>
      <dgm:spPr/>
    </dgm:pt>
    <dgm:pt modelId="{6F903767-14BD-4AEF-B99A-BA00E2FA03EB}" type="pres">
      <dgm:prSet presAssocID="{6795281B-255B-419D-818F-F8BAC05A1B69}" presName="descendantText" presStyleLbl="alignAcc1" presStyleIdx="3" presStyleCnt="5">
        <dgm:presLayoutVars>
          <dgm:bulletEnabled val="1"/>
        </dgm:presLayoutVars>
      </dgm:prSet>
      <dgm:spPr/>
    </dgm:pt>
    <dgm:pt modelId="{F10D28E6-8312-433F-BD74-ED3CF9FB2F4E}" type="pres">
      <dgm:prSet presAssocID="{7BB63B9B-129D-4F63-868C-85F947575451}" presName="sp" presStyleCnt="0"/>
      <dgm:spPr/>
    </dgm:pt>
    <dgm:pt modelId="{869ACEA5-A8D4-4DAC-AAD8-F0902DDF6B79}" type="pres">
      <dgm:prSet presAssocID="{4CA46E96-BF35-4195-ABA5-359F15C81E96}" presName="composite" presStyleCnt="0"/>
      <dgm:spPr/>
    </dgm:pt>
    <dgm:pt modelId="{D1A4099A-D904-4E6D-BF88-4AF17D67EEFE}" type="pres">
      <dgm:prSet presAssocID="{4CA46E96-BF35-4195-ABA5-359F15C81E96}" presName="parentText" presStyleLbl="alignNode1" presStyleIdx="4" presStyleCnt="5">
        <dgm:presLayoutVars>
          <dgm:chMax val="1"/>
          <dgm:bulletEnabled val="1"/>
        </dgm:presLayoutVars>
      </dgm:prSet>
      <dgm:spPr/>
    </dgm:pt>
    <dgm:pt modelId="{D437088F-EAB4-4853-8937-15FBD910C258}" type="pres">
      <dgm:prSet presAssocID="{4CA46E96-BF35-4195-ABA5-359F15C81E96}" presName="descendantText" presStyleLbl="alignAcc1" presStyleIdx="4" presStyleCnt="5">
        <dgm:presLayoutVars>
          <dgm:bulletEnabled val="1"/>
        </dgm:presLayoutVars>
      </dgm:prSet>
      <dgm:spPr/>
    </dgm:pt>
  </dgm:ptLst>
  <dgm:cxnLst>
    <dgm:cxn modelId="{D9CD3E0B-C7C6-4226-B0BE-6DA344C9D6EB}" srcId="{6795281B-255B-419D-818F-F8BAC05A1B69}" destId="{76C0CC95-4FE5-403B-A985-282C66A78A0D}" srcOrd="0" destOrd="0" parTransId="{B4ECDFC7-C8F9-44FD-92EC-888F3D574EFB}" sibTransId="{A4DC7EA9-BD07-40EE-88B7-E12DC1F5CC42}"/>
    <dgm:cxn modelId="{8BE4C50F-8230-4CDE-A349-84AEB4A85F68}" type="presOf" srcId="{76C0CC95-4FE5-403B-A985-282C66A78A0D}" destId="{6F903767-14BD-4AEF-B99A-BA00E2FA03EB}" srcOrd="0" destOrd="0" presId="urn:microsoft.com/office/officeart/2005/8/layout/chevron2"/>
    <dgm:cxn modelId="{A0580E1B-8808-4D35-8492-8BB7C272D66C}" type="presOf" srcId="{2E23CA15-1281-4154-AFB4-D08D43BAC84F}" destId="{9C736F85-A74F-483E-8230-586EDB454EB7}" srcOrd="0" destOrd="0" presId="urn:microsoft.com/office/officeart/2005/8/layout/chevron2"/>
    <dgm:cxn modelId="{9B1F4823-A759-46B5-B1BE-7CB0FD87A87D}" type="presOf" srcId="{D16CA7CC-22B8-47EA-9B0A-CF81196FB894}" destId="{16D24AA4-DF80-4290-AACA-00F96F33C113}" srcOrd="0" destOrd="0" presId="urn:microsoft.com/office/officeart/2005/8/layout/chevron2"/>
    <dgm:cxn modelId="{F7CD1633-3FF7-4196-AABE-FFE6C52EC837}" srcId="{0CAD3D26-9503-4F07-910F-0A6655B2B908}" destId="{2E23CA15-1281-4154-AFB4-D08D43BAC84F}" srcOrd="0" destOrd="0" parTransId="{06AAA125-CEA0-4661-96FF-044C0DD33A84}" sibTransId="{4E38125D-7144-471C-8339-45F52F76A49A}"/>
    <dgm:cxn modelId="{99781D3C-5967-43B7-AA8D-72DA4D27EFC7}" type="presOf" srcId="{6795281B-255B-419D-818F-F8BAC05A1B69}" destId="{AB721C41-45D0-48F7-8FF2-ED346EC7A799}" srcOrd="0" destOrd="0" presId="urn:microsoft.com/office/officeart/2005/8/layout/chevron2"/>
    <dgm:cxn modelId="{A8FD1644-3D9A-40B8-93D3-DA046C5A2903}" srcId="{B32E7EBB-D364-4134-952A-E7887C821D47}" destId="{4CA46E96-BF35-4195-ABA5-359F15C81E96}" srcOrd="4" destOrd="0" parTransId="{356F1890-18D8-4872-9CDF-E6F20C69D5CE}" sibTransId="{FABA31DA-F539-4076-84D1-F7B8A4E6433F}"/>
    <dgm:cxn modelId="{B1BB7144-528D-4FD2-9819-9C9854D8103D}" srcId="{B32E7EBB-D364-4134-952A-E7887C821D47}" destId="{6795281B-255B-419D-818F-F8BAC05A1B69}" srcOrd="3" destOrd="0" parTransId="{FE56219E-8F3E-4D7D-9CEF-D000004241FF}" sibTransId="{7BB63B9B-129D-4F63-868C-85F947575451}"/>
    <dgm:cxn modelId="{4F347447-2EA2-4BF0-AFBC-8B545BDF1C65}" type="presOf" srcId="{4CA46E96-BF35-4195-ABA5-359F15C81E96}" destId="{D1A4099A-D904-4E6D-BF88-4AF17D67EEFE}" srcOrd="0" destOrd="0" presId="urn:microsoft.com/office/officeart/2005/8/layout/chevron2"/>
    <dgm:cxn modelId="{8902026B-644F-45B6-A6E2-2C29292BB895}" srcId="{B32E7EBB-D364-4134-952A-E7887C821D47}" destId="{9B704006-84FD-40EE-A409-B1F0DD847DD8}" srcOrd="1" destOrd="0" parTransId="{DC4292A2-68F3-44AE-8752-65DB9428A1D6}" sibTransId="{B6252983-944C-4166-B4DC-008F3393F6FF}"/>
    <dgm:cxn modelId="{9A6E174D-1E25-4C9C-9087-D9A1CB1B9612}" type="presOf" srcId="{32209931-35B6-4F2A-AEA5-F1F426464730}" destId="{F61520FA-58BE-4796-9428-B78482BE07EB}" srcOrd="0" destOrd="0" presId="urn:microsoft.com/office/officeart/2005/8/layout/chevron2"/>
    <dgm:cxn modelId="{FD18794E-86C1-49E9-BEF0-6FC0F8B62153}" type="presOf" srcId="{B32E7EBB-D364-4134-952A-E7887C821D47}" destId="{E49722BE-1E8E-4897-881D-A3D3798187EB}" srcOrd="0" destOrd="0" presId="urn:microsoft.com/office/officeart/2005/8/layout/chevron2"/>
    <dgm:cxn modelId="{28E35350-12DD-45CF-9527-55C41BAB5C7F}" type="presOf" srcId="{0318F3E8-A99A-4CB4-A9F8-D19A12A920CF}" destId="{D702EC41-CC5D-4A17-8F5D-33DE01396196}" srcOrd="0" destOrd="1" presId="urn:microsoft.com/office/officeart/2005/8/layout/chevron2"/>
    <dgm:cxn modelId="{3394C0A4-76A8-4BC3-A09A-E0A0EF6F94D1}" type="presOf" srcId="{769072AA-5935-4A67-AF66-BDB5FB994380}" destId="{D437088F-EAB4-4853-8937-15FBD910C258}" srcOrd="0" destOrd="0" presId="urn:microsoft.com/office/officeart/2005/8/layout/chevron2"/>
    <dgm:cxn modelId="{B4139FC2-58CC-4740-889E-357403B84C3E}" srcId="{4CA46E96-BF35-4195-ABA5-359F15C81E96}" destId="{769072AA-5935-4A67-AF66-BDB5FB994380}" srcOrd="0" destOrd="0" parTransId="{A90514A3-B0EC-432B-845E-AD181DA43118}" sibTransId="{D558019D-9D5F-4EC1-908F-00A15A5B11A5}"/>
    <dgm:cxn modelId="{C41077C3-B3F4-4E8C-9172-D321EA71700B}" srcId="{B32E7EBB-D364-4134-952A-E7887C821D47}" destId="{D16CA7CC-22B8-47EA-9B0A-CF81196FB894}" srcOrd="2" destOrd="0" parTransId="{978344E7-E6E1-4A5B-A9A4-512F43895BB3}" sibTransId="{0A25D276-A7C7-402D-8597-5D8F4EFF7078}"/>
    <dgm:cxn modelId="{2B9CA6C7-F697-4ACD-A298-A0C235B28F93}" type="presOf" srcId="{0CAD3D26-9503-4F07-910F-0A6655B2B908}" destId="{643C4152-4F19-472C-8611-DCD9130EA8B0}" srcOrd="0" destOrd="0" presId="urn:microsoft.com/office/officeart/2005/8/layout/chevron2"/>
    <dgm:cxn modelId="{FC672FD5-8292-4063-ACC3-B19E7CFA82DB}" type="presOf" srcId="{9B704006-84FD-40EE-A409-B1F0DD847DD8}" destId="{559BC8BF-92DE-42DF-8E5D-945B81F78900}" srcOrd="0" destOrd="0" presId="urn:microsoft.com/office/officeart/2005/8/layout/chevron2"/>
    <dgm:cxn modelId="{544ED2D8-65FE-4B0C-9902-1925A15DD1C8}" srcId="{9B704006-84FD-40EE-A409-B1F0DD847DD8}" destId="{0318F3E8-A99A-4CB4-A9F8-D19A12A920CF}" srcOrd="1" destOrd="0" parTransId="{90706042-5896-4C87-894F-07EE7A15014A}" sibTransId="{4C03CF4F-954E-4C4A-A5E4-5321AB3222F5}"/>
    <dgm:cxn modelId="{77316ADD-2C4C-4834-8973-84EFE4B6C007}" srcId="{9B704006-84FD-40EE-A409-B1F0DD847DD8}" destId="{6028AF2E-1706-4E46-B3C7-F34479F7825B}" srcOrd="0" destOrd="0" parTransId="{DAC15B25-5F2E-47F9-AE41-02610EABAC6E}" sibTransId="{9B251447-C32A-42EF-9DE5-66B737F5C2AF}"/>
    <dgm:cxn modelId="{4A6C5BDE-A005-4511-86F5-9590F22B39DC}" srcId="{B32E7EBB-D364-4134-952A-E7887C821D47}" destId="{0CAD3D26-9503-4F07-910F-0A6655B2B908}" srcOrd="0" destOrd="0" parTransId="{895D16F9-76B7-4314-8B72-D84C5A90F461}" sibTransId="{4D64D275-ED7B-442D-8487-73556ED27294}"/>
    <dgm:cxn modelId="{4B6166F6-B2DA-4461-AB73-3F9B84A0B9FE}" srcId="{D16CA7CC-22B8-47EA-9B0A-CF81196FB894}" destId="{32209931-35B6-4F2A-AEA5-F1F426464730}" srcOrd="0" destOrd="0" parTransId="{3B7D3D31-1073-4953-AE28-966F75E05FE9}" sibTransId="{FB93FAFF-28B2-434D-B167-4B9BB532AA5F}"/>
    <dgm:cxn modelId="{88D1A9F8-CE31-4FBA-AC77-81F6711F786D}" type="presOf" srcId="{6028AF2E-1706-4E46-B3C7-F34479F7825B}" destId="{D702EC41-CC5D-4A17-8F5D-33DE01396196}" srcOrd="0" destOrd="0" presId="urn:microsoft.com/office/officeart/2005/8/layout/chevron2"/>
    <dgm:cxn modelId="{8D5F579A-B78D-4F9F-BB2E-0F6F97AEE8C0}" type="presParOf" srcId="{E49722BE-1E8E-4897-881D-A3D3798187EB}" destId="{9548924E-9330-431F-B368-C31080508528}" srcOrd="0" destOrd="0" presId="urn:microsoft.com/office/officeart/2005/8/layout/chevron2"/>
    <dgm:cxn modelId="{5CA8E2A1-CE94-4F27-BF2E-54773BEB36AE}" type="presParOf" srcId="{9548924E-9330-431F-B368-C31080508528}" destId="{643C4152-4F19-472C-8611-DCD9130EA8B0}" srcOrd="0" destOrd="0" presId="urn:microsoft.com/office/officeart/2005/8/layout/chevron2"/>
    <dgm:cxn modelId="{2FA548BD-2563-41F9-B9A7-97E2CBA65502}" type="presParOf" srcId="{9548924E-9330-431F-B368-C31080508528}" destId="{9C736F85-A74F-483E-8230-586EDB454EB7}" srcOrd="1" destOrd="0" presId="urn:microsoft.com/office/officeart/2005/8/layout/chevron2"/>
    <dgm:cxn modelId="{23CE52E5-556D-4272-85BA-0A51B8A1018A}" type="presParOf" srcId="{E49722BE-1E8E-4897-881D-A3D3798187EB}" destId="{3DB8958D-7D7C-4F11-88CC-EB0081B987E5}" srcOrd="1" destOrd="0" presId="urn:microsoft.com/office/officeart/2005/8/layout/chevron2"/>
    <dgm:cxn modelId="{345D2E40-EF3B-40AD-8EAB-64660F2D8A5A}" type="presParOf" srcId="{E49722BE-1E8E-4897-881D-A3D3798187EB}" destId="{44A740CA-E3EE-409C-BC5A-7A1D9E7631F0}" srcOrd="2" destOrd="0" presId="urn:microsoft.com/office/officeart/2005/8/layout/chevron2"/>
    <dgm:cxn modelId="{6760F932-B4E0-49F3-AB60-8B5C8588FE0F}" type="presParOf" srcId="{44A740CA-E3EE-409C-BC5A-7A1D9E7631F0}" destId="{559BC8BF-92DE-42DF-8E5D-945B81F78900}" srcOrd="0" destOrd="0" presId="urn:microsoft.com/office/officeart/2005/8/layout/chevron2"/>
    <dgm:cxn modelId="{84D94B09-8779-4287-B107-C31CA4B737C3}" type="presParOf" srcId="{44A740CA-E3EE-409C-BC5A-7A1D9E7631F0}" destId="{D702EC41-CC5D-4A17-8F5D-33DE01396196}" srcOrd="1" destOrd="0" presId="urn:microsoft.com/office/officeart/2005/8/layout/chevron2"/>
    <dgm:cxn modelId="{50CADD22-CE80-479A-BA62-EF256066466B}" type="presParOf" srcId="{E49722BE-1E8E-4897-881D-A3D3798187EB}" destId="{C24DA8B5-1EA6-4C1C-8C57-730168D6EFAD}" srcOrd="3" destOrd="0" presId="urn:microsoft.com/office/officeart/2005/8/layout/chevron2"/>
    <dgm:cxn modelId="{1CE2DFAF-692D-43DE-9F06-E91E1B8EA1AE}" type="presParOf" srcId="{E49722BE-1E8E-4897-881D-A3D3798187EB}" destId="{EFFDBD61-1EB5-4F8C-BBD5-825832CEFCDC}" srcOrd="4" destOrd="0" presId="urn:microsoft.com/office/officeart/2005/8/layout/chevron2"/>
    <dgm:cxn modelId="{C1B73B7F-E2B6-49C9-8B06-A5CF9566304D}" type="presParOf" srcId="{EFFDBD61-1EB5-4F8C-BBD5-825832CEFCDC}" destId="{16D24AA4-DF80-4290-AACA-00F96F33C113}" srcOrd="0" destOrd="0" presId="urn:microsoft.com/office/officeart/2005/8/layout/chevron2"/>
    <dgm:cxn modelId="{558AA686-E284-41FB-9183-AFCE2F7E4044}" type="presParOf" srcId="{EFFDBD61-1EB5-4F8C-BBD5-825832CEFCDC}" destId="{F61520FA-58BE-4796-9428-B78482BE07EB}" srcOrd="1" destOrd="0" presId="urn:microsoft.com/office/officeart/2005/8/layout/chevron2"/>
    <dgm:cxn modelId="{E2ADEEBF-4F33-41CF-898E-345F2BCC4C91}" type="presParOf" srcId="{E49722BE-1E8E-4897-881D-A3D3798187EB}" destId="{42314305-874D-4106-93BE-9C969B2A634F}" srcOrd="5" destOrd="0" presId="urn:microsoft.com/office/officeart/2005/8/layout/chevron2"/>
    <dgm:cxn modelId="{9C566DB6-93BC-4FF3-A0B3-308A1F30D069}" type="presParOf" srcId="{E49722BE-1E8E-4897-881D-A3D3798187EB}" destId="{9DC0DE79-D304-4FDD-8390-5577461E052D}" srcOrd="6" destOrd="0" presId="urn:microsoft.com/office/officeart/2005/8/layout/chevron2"/>
    <dgm:cxn modelId="{AEBE0D18-3E2F-4778-A956-97DB838F5630}" type="presParOf" srcId="{9DC0DE79-D304-4FDD-8390-5577461E052D}" destId="{AB721C41-45D0-48F7-8FF2-ED346EC7A799}" srcOrd="0" destOrd="0" presId="urn:microsoft.com/office/officeart/2005/8/layout/chevron2"/>
    <dgm:cxn modelId="{61715151-AC88-4ABF-AAD3-2A38919F6B0F}" type="presParOf" srcId="{9DC0DE79-D304-4FDD-8390-5577461E052D}" destId="{6F903767-14BD-4AEF-B99A-BA00E2FA03EB}" srcOrd="1" destOrd="0" presId="urn:microsoft.com/office/officeart/2005/8/layout/chevron2"/>
    <dgm:cxn modelId="{92791CC1-E927-41BB-AC1D-C86E49B8000A}" type="presParOf" srcId="{E49722BE-1E8E-4897-881D-A3D3798187EB}" destId="{F10D28E6-8312-433F-BD74-ED3CF9FB2F4E}" srcOrd="7" destOrd="0" presId="urn:microsoft.com/office/officeart/2005/8/layout/chevron2"/>
    <dgm:cxn modelId="{2F85A58D-ADEE-4A44-B5C7-C82C100AC326}" type="presParOf" srcId="{E49722BE-1E8E-4897-881D-A3D3798187EB}" destId="{869ACEA5-A8D4-4DAC-AAD8-F0902DDF6B79}" srcOrd="8" destOrd="0" presId="urn:microsoft.com/office/officeart/2005/8/layout/chevron2"/>
    <dgm:cxn modelId="{272B240A-C413-454B-9594-4F81A886A83D}" type="presParOf" srcId="{869ACEA5-A8D4-4DAC-AAD8-F0902DDF6B79}" destId="{D1A4099A-D904-4E6D-BF88-4AF17D67EEFE}" srcOrd="0" destOrd="0" presId="urn:microsoft.com/office/officeart/2005/8/layout/chevron2"/>
    <dgm:cxn modelId="{A9C9C3F2-0DE0-48BC-8F68-F788F6A60313}" type="presParOf" srcId="{869ACEA5-A8D4-4DAC-AAD8-F0902DDF6B79}" destId="{D437088F-EAB4-4853-8937-15FBD910C2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E7EBB-D364-4134-952A-E7887C821D4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0CAD3D26-9503-4F07-910F-0A6655B2B908}">
      <dgm:prSet phldrT="[Text]"/>
      <dgm:spPr/>
      <dgm:t>
        <a:bodyPr/>
        <a:lstStyle/>
        <a:p>
          <a:r>
            <a:rPr lang="en-GB" dirty="0"/>
            <a:t>1</a:t>
          </a:r>
        </a:p>
      </dgm:t>
    </dgm:pt>
    <dgm:pt modelId="{895D16F9-76B7-4314-8B72-D84C5A90F461}" type="parTrans" cxnId="{4A6C5BDE-A005-4511-86F5-9590F22B39DC}">
      <dgm:prSet/>
      <dgm:spPr/>
      <dgm:t>
        <a:bodyPr/>
        <a:lstStyle/>
        <a:p>
          <a:endParaRPr lang="en-GB"/>
        </a:p>
      </dgm:t>
    </dgm:pt>
    <dgm:pt modelId="{4D64D275-ED7B-442D-8487-73556ED27294}" type="sibTrans" cxnId="{4A6C5BDE-A005-4511-86F5-9590F22B39DC}">
      <dgm:prSet/>
      <dgm:spPr/>
      <dgm:t>
        <a:bodyPr/>
        <a:lstStyle/>
        <a:p>
          <a:endParaRPr lang="en-GB"/>
        </a:p>
      </dgm:t>
    </dgm:pt>
    <dgm:pt modelId="{2E23CA15-1281-4154-AFB4-D08D43BAC84F}">
      <dgm:prSet phldrT="[Text]"/>
      <dgm:spPr>
        <a:solidFill>
          <a:srgbClr val="00B0F0">
            <a:alpha val="90000"/>
          </a:srgbClr>
        </a:solidFill>
      </dgm:spPr>
      <dgm:t>
        <a:bodyPr/>
        <a:lstStyle/>
        <a:p>
          <a:r>
            <a:rPr lang="en-GB" dirty="0"/>
            <a:t>Preparation</a:t>
          </a:r>
        </a:p>
      </dgm:t>
    </dgm:pt>
    <dgm:pt modelId="{06AAA125-CEA0-4661-96FF-044C0DD33A84}" type="parTrans" cxnId="{F7CD1633-3FF7-4196-AABE-FFE6C52EC837}">
      <dgm:prSet/>
      <dgm:spPr/>
      <dgm:t>
        <a:bodyPr/>
        <a:lstStyle/>
        <a:p>
          <a:endParaRPr lang="en-GB"/>
        </a:p>
      </dgm:t>
    </dgm:pt>
    <dgm:pt modelId="{4E38125D-7144-471C-8339-45F52F76A49A}" type="sibTrans" cxnId="{F7CD1633-3FF7-4196-AABE-FFE6C52EC837}">
      <dgm:prSet/>
      <dgm:spPr/>
      <dgm:t>
        <a:bodyPr/>
        <a:lstStyle/>
        <a:p>
          <a:endParaRPr lang="en-GB"/>
        </a:p>
      </dgm:t>
    </dgm:pt>
    <dgm:pt modelId="{9B704006-84FD-40EE-A409-B1F0DD847DD8}">
      <dgm:prSet phldrT="[Text]"/>
      <dgm:spPr/>
      <dgm:t>
        <a:bodyPr/>
        <a:lstStyle/>
        <a:p>
          <a:r>
            <a:rPr lang="en-GB" dirty="0"/>
            <a:t>2</a:t>
          </a:r>
        </a:p>
      </dgm:t>
    </dgm:pt>
    <dgm:pt modelId="{DC4292A2-68F3-44AE-8752-65DB9428A1D6}" type="parTrans" cxnId="{8902026B-644F-45B6-A6E2-2C29292BB895}">
      <dgm:prSet/>
      <dgm:spPr/>
      <dgm:t>
        <a:bodyPr/>
        <a:lstStyle/>
        <a:p>
          <a:endParaRPr lang="en-GB"/>
        </a:p>
      </dgm:t>
    </dgm:pt>
    <dgm:pt modelId="{B6252983-944C-4166-B4DC-008F3393F6FF}" type="sibTrans" cxnId="{8902026B-644F-45B6-A6E2-2C29292BB895}">
      <dgm:prSet/>
      <dgm:spPr/>
      <dgm:t>
        <a:bodyPr/>
        <a:lstStyle/>
        <a:p>
          <a:endParaRPr lang="en-GB"/>
        </a:p>
      </dgm:t>
    </dgm:pt>
    <dgm:pt modelId="{6028AF2E-1706-4E46-B3C7-F34479F7825B}">
      <dgm:prSet phldrT="[Text]"/>
      <dgm:spPr/>
      <dgm:t>
        <a:bodyPr/>
        <a:lstStyle/>
        <a:p>
          <a:r>
            <a:rPr lang="en-GB" dirty="0"/>
            <a:t>Preliminary assessment</a:t>
          </a:r>
        </a:p>
      </dgm:t>
    </dgm:pt>
    <dgm:pt modelId="{DAC15B25-5F2E-47F9-AE41-02610EABAC6E}" type="parTrans" cxnId="{77316ADD-2C4C-4834-8973-84EFE4B6C007}">
      <dgm:prSet/>
      <dgm:spPr/>
      <dgm:t>
        <a:bodyPr/>
        <a:lstStyle/>
        <a:p>
          <a:endParaRPr lang="en-GB"/>
        </a:p>
      </dgm:t>
    </dgm:pt>
    <dgm:pt modelId="{9B251447-C32A-42EF-9DE5-66B737F5C2AF}" type="sibTrans" cxnId="{77316ADD-2C4C-4834-8973-84EFE4B6C007}">
      <dgm:prSet/>
      <dgm:spPr/>
      <dgm:t>
        <a:bodyPr/>
        <a:lstStyle/>
        <a:p>
          <a:endParaRPr lang="en-GB"/>
        </a:p>
      </dgm:t>
    </dgm:pt>
    <dgm:pt modelId="{D16CA7CC-22B8-47EA-9B0A-CF81196FB894}">
      <dgm:prSet phldrT="[Text]"/>
      <dgm:spPr/>
      <dgm:t>
        <a:bodyPr/>
        <a:lstStyle/>
        <a:p>
          <a:r>
            <a:rPr lang="en-GB" dirty="0"/>
            <a:t>3</a:t>
          </a:r>
        </a:p>
      </dgm:t>
    </dgm:pt>
    <dgm:pt modelId="{978344E7-E6E1-4A5B-A9A4-512F43895BB3}" type="parTrans" cxnId="{C41077C3-B3F4-4E8C-9172-D321EA71700B}">
      <dgm:prSet/>
      <dgm:spPr/>
      <dgm:t>
        <a:bodyPr/>
        <a:lstStyle/>
        <a:p>
          <a:endParaRPr lang="en-GB"/>
        </a:p>
      </dgm:t>
    </dgm:pt>
    <dgm:pt modelId="{0A25D276-A7C7-402D-8597-5D8F4EFF7078}" type="sibTrans" cxnId="{C41077C3-B3F4-4E8C-9172-D321EA71700B}">
      <dgm:prSet/>
      <dgm:spPr/>
      <dgm:t>
        <a:bodyPr/>
        <a:lstStyle/>
        <a:p>
          <a:endParaRPr lang="en-GB"/>
        </a:p>
      </dgm:t>
    </dgm:pt>
    <dgm:pt modelId="{32209931-35B6-4F2A-AEA5-F1F426464730}">
      <dgm:prSet phldrT="[Text]"/>
      <dgm:spPr/>
      <dgm:t>
        <a:bodyPr/>
        <a:lstStyle/>
        <a:p>
          <a:r>
            <a:rPr lang="en-GB" dirty="0"/>
            <a:t>Audit</a:t>
          </a:r>
        </a:p>
      </dgm:t>
    </dgm:pt>
    <dgm:pt modelId="{3B7D3D31-1073-4953-AE28-966F75E05FE9}" type="parTrans" cxnId="{4B6166F6-B2DA-4461-AB73-3F9B84A0B9FE}">
      <dgm:prSet/>
      <dgm:spPr/>
      <dgm:t>
        <a:bodyPr/>
        <a:lstStyle/>
        <a:p>
          <a:endParaRPr lang="en-GB"/>
        </a:p>
      </dgm:t>
    </dgm:pt>
    <dgm:pt modelId="{FB93FAFF-28B2-434D-B167-4B9BB532AA5F}" type="sibTrans" cxnId="{4B6166F6-B2DA-4461-AB73-3F9B84A0B9FE}">
      <dgm:prSet/>
      <dgm:spPr/>
      <dgm:t>
        <a:bodyPr/>
        <a:lstStyle/>
        <a:p>
          <a:endParaRPr lang="en-GB"/>
        </a:p>
      </dgm:t>
    </dgm:pt>
    <dgm:pt modelId="{6795281B-255B-419D-818F-F8BAC05A1B69}">
      <dgm:prSet/>
      <dgm:spPr/>
      <dgm:t>
        <a:bodyPr/>
        <a:lstStyle/>
        <a:p>
          <a:r>
            <a:rPr lang="en-GB" dirty="0"/>
            <a:t>4</a:t>
          </a:r>
        </a:p>
      </dgm:t>
    </dgm:pt>
    <dgm:pt modelId="{FE56219E-8F3E-4D7D-9CEF-D000004241FF}" type="parTrans" cxnId="{B1BB7144-528D-4FD2-9819-9C9854D8103D}">
      <dgm:prSet/>
      <dgm:spPr/>
      <dgm:t>
        <a:bodyPr/>
        <a:lstStyle/>
        <a:p>
          <a:endParaRPr lang="en-GB"/>
        </a:p>
      </dgm:t>
    </dgm:pt>
    <dgm:pt modelId="{7BB63B9B-129D-4F63-868C-85F947575451}" type="sibTrans" cxnId="{B1BB7144-528D-4FD2-9819-9C9854D8103D}">
      <dgm:prSet/>
      <dgm:spPr/>
      <dgm:t>
        <a:bodyPr/>
        <a:lstStyle/>
        <a:p>
          <a:endParaRPr lang="en-GB"/>
        </a:p>
      </dgm:t>
    </dgm:pt>
    <dgm:pt modelId="{76C0CC95-4FE5-403B-A985-282C66A78A0D}">
      <dgm:prSet/>
      <dgm:spPr/>
      <dgm:t>
        <a:bodyPr/>
        <a:lstStyle/>
        <a:p>
          <a:r>
            <a:rPr lang="en-GB" dirty="0"/>
            <a:t>Feedback</a:t>
          </a:r>
        </a:p>
      </dgm:t>
    </dgm:pt>
    <dgm:pt modelId="{B4ECDFC7-C8F9-44FD-92EC-888F3D574EFB}" type="parTrans" cxnId="{D9CD3E0B-C7C6-4226-B0BE-6DA344C9D6EB}">
      <dgm:prSet/>
      <dgm:spPr/>
      <dgm:t>
        <a:bodyPr/>
        <a:lstStyle/>
        <a:p>
          <a:endParaRPr lang="en-GB"/>
        </a:p>
      </dgm:t>
    </dgm:pt>
    <dgm:pt modelId="{A4DC7EA9-BD07-40EE-88B7-E12DC1F5CC42}" type="sibTrans" cxnId="{D9CD3E0B-C7C6-4226-B0BE-6DA344C9D6EB}">
      <dgm:prSet/>
      <dgm:spPr/>
      <dgm:t>
        <a:bodyPr/>
        <a:lstStyle/>
        <a:p>
          <a:endParaRPr lang="en-GB"/>
        </a:p>
      </dgm:t>
    </dgm:pt>
    <dgm:pt modelId="{4CA46E96-BF35-4195-ABA5-359F15C81E96}">
      <dgm:prSet/>
      <dgm:spPr/>
      <dgm:t>
        <a:bodyPr/>
        <a:lstStyle/>
        <a:p>
          <a:r>
            <a:rPr lang="en-GB" dirty="0"/>
            <a:t>5</a:t>
          </a:r>
        </a:p>
      </dgm:t>
    </dgm:pt>
    <dgm:pt modelId="{356F1890-18D8-4872-9CDF-E6F20C69D5CE}" type="parTrans" cxnId="{A8FD1644-3D9A-40B8-93D3-DA046C5A2903}">
      <dgm:prSet/>
      <dgm:spPr/>
      <dgm:t>
        <a:bodyPr/>
        <a:lstStyle/>
        <a:p>
          <a:endParaRPr lang="en-GB"/>
        </a:p>
      </dgm:t>
    </dgm:pt>
    <dgm:pt modelId="{FABA31DA-F539-4076-84D1-F7B8A4E6433F}" type="sibTrans" cxnId="{A8FD1644-3D9A-40B8-93D3-DA046C5A2903}">
      <dgm:prSet/>
      <dgm:spPr/>
      <dgm:t>
        <a:bodyPr/>
        <a:lstStyle/>
        <a:p>
          <a:endParaRPr lang="en-GB"/>
        </a:p>
      </dgm:t>
    </dgm:pt>
    <dgm:pt modelId="{769072AA-5935-4A67-AF66-BDB5FB994380}">
      <dgm:prSet/>
      <dgm:spPr/>
      <dgm:t>
        <a:bodyPr/>
        <a:lstStyle/>
        <a:p>
          <a:r>
            <a:rPr lang="en-GB" dirty="0"/>
            <a:t>Report/file</a:t>
          </a:r>
        </a:p>
      </dgm:t>
    </dgm:pt>
    <dgm:pt modelId="{A90514A3-B0EC-432B-845E-AD181DA43118}" type="parTrans" cxnId="{B4139FC2-58CC-4740-889E-357403B84C3E}">
      <dgm:prSet/>
      <dgm:spPr/>
      <dgm:t>
        <a:bodyPr/>
        <a:lstStyle/>
        <a:p>
          <a:endParaRPr lang="en-GB"/>
        </a:p>
      </dgm:t>
    </dgm:pt>
    <dgm:pt modelId="{D558019D-9D5F-4EC1-908F-00A15A5B11A5}" type="sibTrans" cxnId="{B4139FC2-58CC-4740-889E-357403B84C3E}">
      <dgm:prSet/>
      <dgm:spPr/>
      <dgm:t>
        <a:bodyPr/>
        <a:lstStyle/>
        <a:p>
          <a:endParaRPr lang="en-GB"/>
        </a:p>
      </dgm:t>
    </dgm:pt>
    <dgm:pt modelId="{E49722BE-1E8E-4897-881D-A3D3798187EB}" type="pres">
      <dgm:prSet presAssocID="{B32E7EBB-D364-4134-952A-E7887C821D47}" presName="linearFlow" presStyleCnt="0">
        <dgm:presLayoutVars>
          <dgm:dir/>
          <dgm:animLvl val="lvl"/>
          <dgm:resizeHandles val="exact"/>
        </dgm:presLayoutVars>
      </dgm:prSet>
      <dgm:spPr/>
    </dgm:pt>
    <dgm:pt modelId="{9548924E-9330-431F-B368-C31080508528}" type="pres">
      <dgm:prSet presAssocID="{0CAD3D26-9503-4F07-910F-0A6655B2B908}" presName="composite" presStyleCnt="0"/>
      <dgm:spPr/>
    </dgm:pt>
    <dgm:pt modelId="{643C4152-4F19-472C-8611-DCD9130EA8B0}" type="pres">
      <dgm:prSet presAssocID="{0CAD3D26-9503-4F07-910F-0A6655B2B908}" presName="parentText" presStyleLbl="alignNode1" presStyleIdx="0" presStyleCnt="5">
        <dgm:presLayoutVars>
          <dgm:chMax val="1"/>
          <dgm:bulletEnabled val="1"/>
        </dgm:presLayoutVars>
      </dgm:prSet>
      <dgm:spPr/>
    </dgm:pt>
    <dgm:pt modelId="{9C736F85-A74F-483E-8230-586EDB454EB7}" type="pres">
      <dgm:prSet presAssocID="{0CAD3D26-9503-4F07-910F-0A6655B2B908}" presName="descendantText" presStyleLbl="alignAcc1" presStyleIdx="0" presStyleCnt="5">
        <dgm:presLayoutVars>
          <dgm:bulletEnabled val="1"/>
        </dgm:presLayoutVars>
      </dgm:prSet>
      <dgm:spPr/>
    </dgm:pt>
    <dgm:pt modelId="{3DB8958D-7D7C-4F11-88CC-EB0081B987E5}" type="pres">
      <dgm:prSet presAssocID="{4D64D275-ED7B-442D-8487-73556ED27294}" presName="sp" presStyleCnt="0"/>
      <dgm:spPr/>
    </dgm:pt>
    <dgm:pt modelId="{44A740CA-E3EE-409C-BC5A-7A1D9E7631F0}" type="pres">
      <dgm:prSet presAssocID="{9B704006-84FD-40EE-A409-B1F0DD847DD8}" presName="composite" presStyleCnt="0"/>
      <dgm:spPr/>
    </dgm:pt>
    <dgm:pt modelId="{559BC8BF-92DE-42DF-8E5D-945B81F78900}" type="pres">
      <dgm:prSet presAssocID="{9B704006-84FD-40EE-A409-B1F0DD847DD8}" presName="parentText" presStyleLbl="alignNode1" presStyleIdx="1" presStyleCnt="5">
        <dgm:presLayoutVars>
          <dgm:chMax val="1"/>
          <dgm:bulletEnabled val="1"/>
        </dgm:presLayoutVars>
      </dgm:prSet>
      <dgm:spPr/>
    </dgm:pt>
    <dgm:pt modelId="{D702EC41-CC5D-4A17-8F5D-33DE01396196}" type="pres">
      <dgm:prSet presAssocID="{9B704006-84FD-40EE-A409-B1F0DD847DD8}" presName="descendantText" presStyleLbl="alignAcc1" presStyleIdx="1" presStyleCnt="5">
        <dgm:presLayoutVars>
          <dgm:bulletEnabled val="1"/>
        </dgm:presLayoutVars>
      </dgm:prSet>
      <dgm:spPr/>
    </dgm:pt>
    <dgm:pt modelId="{C24DA8B5-1EA6-4C1C-8C57-730168D6EFAD}" type="pres">
      <dgm:prSet presAssocID="{B6252983-944C-4166-B4DC-008F3393F6FF}" presName="sp" presStyleCnt="0"/>
      <dgm:spPr/>
    </dgm:pt>
    <dgm:pt modelId="{EFFDBD61-1EB5-4F8C-BBD5-825832CEFCDC}" type="pres">
      <dgm:prSet presAssocID="{D16CA7CC-22B8-47EA-9B0A-CF81196FB894}" presName="composite" presStyleCnt="0"/>
      <dgm:spPr/>
    </dgm:pt>
    <dgm:pt modelId="{16D24AA4-DF80-4290-AACA-00F96F33C113}" type="pres">
      <dgm:prSet presAssocID="{D16CA7CC-22B8-47EA-9B0A-CF81196FB894}" presName="parentText" presStyleLbl="alignNode1" presStyleIdx="2" presStyleCnt="5">
        <dgm:presLayoutVars>
          <dgm:chMax val="1"/>
          <dgm:bulletEnabled val="1"/>
        </dgm:presLayoutVars>
      </dgm:prSet>
      <dgm:spPr/>
    </dgm:pt>
    <dgm:pt modelId="{F61520FA-58BE-4796-9428-B78482BE07EB}" type="pres">
      <dgm:prSet presAssocID="{D16CA7CC-22B8-47EA-9B0A-CF81196FB894}" presName="descendantText" presStyleLbl="alignAcc1" presStyleIdx="2" presStyleCnt="5">
        <dgm:presLayoutVars>
          <dgm:bulletEnabled val="1"/>
        </dgm:presLayoutVars>
      </dgm:prSet>
      <dgm:spPr/>
    </dgm:pt>
    <dgm:pt modelId="{42314305-874D-4106-93BE-9C969B2A634F}" type="pres">
      <dgm:prSet presAssocID="{0A25D276-A7C7-402D-8597-5D8F4EFF7078}" presName="sp" presStyleCnt="0"/>
      <dgm:spPr/>
    </dgm:pt>
    <dgm:pt modelId="{9DC0DE79-D304-4FDD-8390-5577461E052D}" type="pres">
      <dgm:prSet presAssocID="{6795281B-255B-419D-818F-F8BAC05A1B69}" presName="composite" presStyleCnt="0"/>
      <dgm:spPr/>
    </dgm:pt>
    <dgm:pt modelId="{AB721C41-45D0-48F7-8FF2-ED346EC7A799}" type="pres">
      <dgm:prSet presAssocID="{6795281B-255B-419D-818F-F8BAC05A1B69}" presName="parentText" presStyleLbl="alignNode1" presStyleIdx="3" presStyleCnt="5">
        <dgm:presLayoutVars>
          <dgm:chMax val="1"/>
          <dgm:bulletEnabled val="1"/>
        </dgm:presLayoutVars>
      </dgm:prSet>
      <dgm:spPr/>
    </dgm:pt>
    <dgm:pt modelId="{6F903767-14BD-4AEF-B99A-BA00E2FA03EB}" type="pres">
      <dgm:prSet presAssocID="{6795281B-255B-419D-818F-F8BAC05A1B69}" presName="descendantText" presStyleLbl="alignAcc1" presStyleIdx="3" presStyleCnt="5">
        <dgm:presLayoutVars>
          <dgm:bulletEnabled val="1"/>
        </dgm:presLayoutVars>
      </dgm:prSet>
      <dgm:spPr/>
    </dgm:pt>
    <dgm:pt modelId="{F10D28E6-8312-433F-BD74-ED3CF9FB2F4E}" type="pres">
      <dgm:prSet presAssocID="{7BB63B9B-129D-4F63-868C-85F947575451}" presName="sp" presStyleCnt="0"/>
      <dgm:spPr/>
    </dgm:pt>
    <dgm:pt modelId="{869ACEA5-A8D4-4DAC-AAD8-F0902DDF6B79}" type="pres">
      <dgm:prSet presAssocID="{4CA46E96-BF35-4195-ABA5-359F15C81E96}" presName="composite" presStyleCnt="0"/>
      <dgm:spPr/>
    </dgm:pt>
    <dgm:pt modelId="{D1A4099A-D904-4E6D-BF88-4AF17D67EEFE}" type="pres">
      <dgm:prSet presAssocID="{4CA46E96-BF35-4195-ABA5-359F15C81E96}" presName="parentText" presStyleLbl="alignNode1" presStyleIdx="4" presStyleCnt="5">
        <dgm:presLayoutVars>
          <dgm:chMax val="1"/>
          <dgm:bulletEnabled val="1"/>
        </dgm:presLayoutVars>
      </dgm:prSet>
      <dgm:spPr/>
    </dgm:pt>
    <dgm:pt modelId="{D437088F-EAB4-4853-8937-15FBD910C258}" type="pres">
      <dgm:prSet presAssocID="{4CA46E96-BF35-4195-ABA5-359F15C81E96}" presName="descendantText" presStyleLbl="alignAcc1" presStyleIdx="4" presStyleCnt="5">
        <dgm:presLayoutVars>
          <dgm:bulletEnabled val="1"/>
        </dgm:presLayoutVars>
      </dgm:prSet>
      <dgm:spPr/>
    </dgm:pt>
  </dgm:ptLst>
  <dgm:cxnLst>
    <dgm:cxn modelId="{D1297C05-127E-45B7-AC15-92646D204C47}" type="presOf" srcId="{32209931-35B6-4F2A-AEA5-F1F426464730}" destId="{F61520FA-58BE-4796-9428-B78482BE07EB}" srcOrd="0" destOrd="0" presId="urn:microsoft.com/office/officeart/2005/8/layout/chevron2"/>
    <dgm:cxn modelId="{D9CD3E0B-C7C6-4226-B0BE-6DA344C9D6EB}" srcId="{6795281B-255B-419D-818F-F8BAC05A1B69}" destId="{76C0CC95-4FE5-403B-A985-282C66A78A0D}" srcOrd="0" destOrd="0" parTransId="{B4ECDFC7-C8F9-44FD-92EC-888F3D574EFB}" sibTransId="{A4DC7EA9-BD07-40EE-88B7-E12DC1F5CC42}"/>
    <dgm:cxn modelId="{F7CD1633-3FF7-4196-AABE-FFE6C52EC837}" srcId="{0CAD3D26-9503-4F07-910F-0A6655B2B908}" destId="{2E23CA15-1281-4154-AFB4-D08D43BAC84F}" srcOrd="0" destOrd="0" parTransId="{06AAA125-CEA0-4661-96FF-044C0DD33A84}" sibTransId="{4E38125D-7144-471C-8339-45F52F76A49A}"/>
    <dgm:cxn modelId="{A8FD1644-3D9A-40B8-93D3-DA046C5A2903}" srcId="{B32E7EBB-D364-4134-952A-E7887C821D47}" destId="{4CA46E96-BF35-4195-ABA5-359F15C81E96}" srcOrd="4" destOrd="0" parTransId="{356F1890-18D8-4872-9CDF-E6F20C69D5CE}" sibTransId="{FABA31DA-F539-4076-84D1-F7B8A4E6433F}"/>
    <dgm:cxn modelId="{B1BB7144-528D-4FD2-9819-9C9854D8103D}" srcId="{B32E7EBB-D364-4134-952A-E7887C821D47}" destId="{6795281B-255B-419D-818F-F8BAC05A1B69}" srcOrd="3" destOrd="0" parTransId="{FE56219E-8F3E-4D7D-9CEF-D000004241FF}" sibTransId="{7BB63B9B-129D-4F63-868C-85F947575451}"/>
    <dgm:cxn modelId="{94B4B96A-77EE-4DD4-9F64-36B1C4E22ECA}" type="presOf" srcId="{4CA46E96-BF35-4195-ABA5-359F15C81E96}" destId="{D1A4099A-D904-4E6D-BF88-4AF17D67EEFE}" srcOrd="0" destOrd="0" presId="urn:microsoft.com/office/officeart/2005/8/layout/chevron2"/>
    <dgm:cxn modelId="{8902026B-644F-45B6-A6E2-2C29292BB895}" srcId="{B32E7EBB-D364-4134-952A-E7887C821D47}" destId="{9B704006-84FD-40EE-A409-B1F0DD847DD8}" srcOrd="1" destOrd="0" parTransId="{DC4292A2-68F3-44AE-8752-65DB9428A1D6}" sibTransId="{B6252983-944C-4166-B4DC-008F3393F6FF}"/>
    <dgm:cxn modelId="{83B40D88-EB42-4C0E-9FDB-59E5500ACE8C}" type="presOf" srcId="{B32E7EBB-D364-4134-952A-E7887C821D47}" destId="{E49722BE-1E8E-4897-881D-A3D3798187EB}" srcOrd="0" destOrd="0" presId="urn:microsoft.com/office/officeart/2005/8/layout/chevron2"/>
    <dgm:cxn modelId="{5FA12D9E-88C0-441D-90F5-73680407647F}" type="presOf" srcId="{9B704006-84FD-40EE-A409-B1F0DD847DD8}" destId="{559BC8BF-92DE-42DF-8E5D-945B81F78900}" srcOrd="0" destOrd="0" presId="urn:microsoft.com/office/officeart/2005/8/layout/chevron2"/>
    <dgm:cxn modelId="{AADD1EA7-8BB5-44D1-834C-B384A44A6E6B}" type="presOf" srcId="{2E23CA15-1281-4154-AFB4-D08D43BAC84F}" destId="{9C736F85-A74F-483E-8230-586EDB454EB7}" srcOrd="0" destOrd="0" presId="urn:microsoft.com/office/officeart/2005/8/layout/chevron2"/>
    <dgm:cxn modelId="{5485CCBC-F271-4BE2-8A76-46F3A8B95267}" type="presOf" srcId="{6028AF2E-1706-4E46-B3C7-F34479F7825B}" destId="{D702EC41-CC5D-4A17-8F5D-33DE01396196}" srcOrd="0" destOrd="0" presId="urn:microsoft.com/office/officeart/2005/8/layout/chevron2"/>
    <dgm:cxn modelId="{4FC7F2C1-813E-4909-8E7F-66E4ADBE7A54}" type="presOf" srcId="{0CAD3D26-9503-4F07-910F-0A6655B2B908}" destId="{643C4152-4F19-472C-8611-DCD9130EA8B0}" srcOrd="0" destOrd="0" presId="urn:microsoft.com/office/officeart/2005/8/layout/chevron2"/>
    <dgm:cxn modelId="{B4139FC2-58CC-4740-889E-357403B84C3E}" srcId="{4CA46E96-BF35-4195-ABA5-359F15C81E96}" destId="{769072AA-5935-4A67-AF66-BDB5FB994380}" srcOrd="0" destOrd="0" parTransId="{A90514A3-B0EC-432B-845E-AD181DA43118}" sibTransId="{D558019D-9D5F-4EC1-908F-00A15A5B11A5}"/>
    <dgm:cxn modelId="{C41077C3-B3F4-4E8C-9172-D321EA71700B}" srcId="{B32E7EBB-D364-4134-952A-E7887C821D47}" destId="{D16CA7CC-22B8-47EA-9B0A-CF81196FB894}" srcOrd="2" destOrd="0" parTransId="{978344E7-E6E1-4A5B-A9A4-512F43895BB3}" sibTransId="{0A25D276-A7C7-402D-8597-5D8F4EFF7078}"/>
    <dgm:cxn modelId="{487B66C9-D716-4CEF-B9E1-8733AF6D1B7C}" type="presOf" srcId="{6795281B-255B-419D-818F-F8BAC05A1B69}" destId="{AB721C41-45D0-48F7-8FF2-ED346EC7A799}" srcOrd="0" destOrd="0" presId="urn:microsoft.com/office/officeart/2005/8/layout/chevron2"/>
    <dgm:cxn modelId="{77316ADD-2C4C-4834-8973-84EFE4B6C007}" srcId="{9B704006-84FD-40EE-A409-B1F0DD847DD8}" destId="{6028AF2E-1706-4E46-B3C7-F34479F7825B}" srcOrd="0" destOrd="0" parTransId="{DAC15B25-5F2E-47F9-AE41-02610EABAC6E}" sibTransId="{9B251447-C32A-42EF-9DE5-66B737F5C2AF}"/>
    <dgm:cxn modelId="{4A6C5BDE-A005-4511-86F5-9590F22B39DC}" srcId="{B32E7EBB-D364-4134-952A-E7887C821D47}" destId="{0CAD3D26-9503-4F07-910F-0A6655B2B908}" srcOrd="0" destOrd="0" parTransId="{895D16F9-76B7-4314-8B72-D84C5A90F461}" sibTransId="{4D64D275-ED7B-442D-8487-73556ED27294}"/>
    <dgm:cxn modelId="{B90980F2-835E-465D-AE69-8DD58712BB44}" type="presOf" srcId="{D16CA7CC-22B8-47EA-9B0A-CF81196FB894}" destId="{16D24AA4-DF80-4290-AACA-00F96F33C113}" srcOrd="0" destOrd="0" presId="urn:microsoft.com/office/officeart/2005/8/layout/chevron2"/>
    <dgm:cxn modelId="{4B6166F6-B2DA-4461-AB73-3F9B84A0B9FE}" srcId="{D16CA7CC-22B8-47EA-9B0A-CF81196FB894}" destId="{32209931-35B6-4F2A-AEA5-F1F426464730}" srcOrd="0" destOrd="0" parTransId="{3B7D3D31-1073-4953-AE28-966F75E05FE9}" sibTransId="{FB93FAFF-28B2-434D-B167-4B9BB532AA5F}"/>
    <dgm:cxn modelId="{B81DDBF7-084D-4504-9C3A-11FEAB6AEAFD}" type="presOf" srcId="{769072AA-5935-4A67-AF66-BDB5FB994380}" destId="{D437088F-EAB4-4853-8937-15FBD910C258}" srcOrd="0" destOrd="0" presId="urn:microsoft.com/office/officeart/2005/8/layout/chevron2"/>
    <dgm:cxn modelId="{6208D1FF-9329-4453-870D-449C6098B080}" type="presOf" srcId="{76C0CC95-4FE5-403B-A985-282C66A78A0D}" destId="{6F903767-14BD-4AEF-B99A-BA00E2FA03EB}" srcOrd="0" destOrd="0" presId="urn:microsoft.com/office/officeart/2005/8/layout/chevron2"/>
    <dgm:cxn modelId="{186B662D-5630-4849-AC3F-7A88B41A6330}" type="presParOf" srcId="{E49722BE-1E8E-4897-881D-A3D3798187EB}" destId="{9548924E-9330-431F-B368-C31080508528}" srcOrd="0" destOrd="0" presId="urn:microsoft.com/office/officeart/2005/8/layout/chevron2"/>
    <dgm:cxn modelId="{B7B21D66-57D3-49EE-89FA-57827E3F25BC}" type="presParOf" srcId="{9548924E-9330-431F-B368-C31080508528}" destId="{643C4152-4F19-472C-8611-DCD9130EA8B0}" srcOrd="0" destOrd="0" presId="urn:microsoft.com/office/officeart/2005/8/layout/chevron2"/>
    <dgm:cxn modelId="{85434AA8-9D12-453B-86FE-9D628A81DB6F}" type="presParOf" srcId="{9548924E-9330-431F-B368-C31080508528}" destId="{9C736F85-A74F-483E-8230-586EDB454EB7}" srcOrd="1" destOrd="0" presId="urn:microsoft.com/office/officeart/2005/8/layout/chevron2"/>
    <dgm:cxn modelId="{9C9D1637-9F86-4417-A5D3-65D69154E588}" type="presParOf" srcId="{E49722BE-1E8E-4897-881D-A3D3798187EB}" destId="{3DB8958D-7D7C-4F11-88CC-EB0081B987E5}" srcOrd="1" destOrd="0" presId="urn:microsoft.com/office/officeart/2005/8/layout/chevron2"/>
    <dgm:cxn modelId="{8BDAE346-FE66-4C62-81EE-10E52C14D596}" type="presParOf" srcId="{E49722BE-1E8E-4897-881D-A3D3798187EB}" destId="{44A740CA-E3EE-409C-BC5A-7A1D9E7631F0}" srcOrd="2" destOrd="0" presId="urn:microsoft.com/office/officeart/2005/8/layout/chevron2"/>
    <dgm:cxn modelId="{83C0FF94-4ECE-4F07-93B2-68C160E46F4F}" type="presParOf" srcId="{44A740CA-E3EE-409C-BC5A-7A1D9E7631F0}" destId="{559BC8BF-92DE-42DF-8E5D-945B81F78900}" srcOrd="0" destOrd="0" presId="urn:microsoft.com/office/officeart/2005/8/layout/chevron2"/>
    <dgm:cxn modelId="{416A34E5-DB9E-4F8A-88FF-B1932CE2E293}" type="presParOf" srcId="{44A740CA-E3EE-409C-BC5A-7A1D9E7631F0}" destId="{D702EC41-CC5D-4A17-8F5D-33DE01396196}" srcOrd="1" destOrd="0" presId="urn:microsoft.com/office/officeart/2005/8/layout/chevron2"/>
    <dgm:cxn modelId="{7B89A9DB-3684-4696-9871-39EE88937687}" type="presParOf" srcId="{E49722BE-1E8E-4897-881D-A3D3798187EB}" destId="{C24DA8B5-1EA6-4C1C-8C57-730168D6EFAD}" srcOrd="3" destOrd="0" presId="urn:microsoft.com/office/officeart/2005/8/layout/chevron2"/>
    <dgm:cxn modelId="{852521AB-E2FE-4924-8CD3-43FD1B9FBB2B}" type="presParOf" srcId="{E49722BE-1E8E-4897-881D-A3D3798187EB}" destId="{EFFDBD61-1EB5-4F8C-BBD5-825832CEFCDC}" srcOrd="4" destOrd="0" presId="urn:microsoft.com/office/officeart/2005/8/layout/chevron2"/>
    <dgm:cxn modelId="{4E4BA358-A79F-468A-967A-F5CE97266715}" type="presParOf" srcId="{EFFDBD61-1EB5-4F8C-BBD5-825832CEFCDC}" destId="{16D24AA4-DF80-4290-AACA-00F96F33C113}" srcOrd="0" destOrd="0" presId="urn:microsoft.com/office/officeart/2005/8/layout/chevron2"/>
    <dgm:cxn modelId="{3EFC7161-986A-4051-AD4C-3B7FA63636C1}" type="presParOf" srcId="{EFFDBD61-1EB5-4F8C-BBD5-825832CEFCDC}" destId="{F61520FA-58BE-4796-9428-B78482BE07EB}" srcOrd="1" destOrd="0" presId="urn:microsoft.com/office/officeart/2005/8/layout/chevron2"/>
    <dgm:cxn modelId="{04F6DAEC-4CFD-4486-BAE0-0DFD76FA76D1}" type="presParOf" srcId="{E49722BE-1E8E-4897-881D-A3D3798187EB}" destId="{42314305-874D-4106-93BE-9C969B2A634F}" srcOrd="5" destOrd="0" presId="urn:microsoft.com/office/officeart/2005/8/layout/chevron2"/>
    <dgm:cxn modelId="{85A8E0B6-9873-434F-9B72-8E2D63F9090D}" type="presParOf" srcId="{E49722BE-1E8E-4897-881D-A3D3798187EB}" destId="{9DC0DE79-D304-4FDD-8390-5577461E052D}" srcOrd="6" destOrd="0" presId="urn:microsoft.com/office/officeart/2005/8/layout/chevron2"/>
    <dgm:cxn modelId="{3E57E003-A434-4518-A94E-DA9634D3E2E4}" type="presParOf" srcId="{9DC0DE79-D304-4FDD-8390-5577461E052D}" destId="{AB721C41-45D0-48F7-8FF2-ED346EC7A799}" srcOrd="0" destOrd="0" presId="urn:microsoft.com/office/officeart/2005/8/layout/chevron2"/>
    <dgm:cxn modelId="{4987EB38-B26F-49E6-A043-7E504082BCE0}" type="presParOf" srcId="{9DC0DE79-D304-4FDD-8390-5577461E052D}" destId="{6F903767-14BD-4AEF-B99A-BA00E2FA03EB}" srcOrd="1" destOrd="0" presId="urn:microsoft.com/office/officeart/2005/8/layout/chevron2"/>
    <dgm:cxn modelId="{293B4D81-3896-41FE-95AA-4247DA41126D}" type="presParOf" srcId="{E49722BE-1E8E-4897-881D-A3D3798187EB}" destId="{F10D28E6-8312-433F-BD74-ED3CF9FB2F4E}" srcOrd="7" destOrd="0" presId="urn:microsoft.com/office/officeart/2005/8/layout/chevron2"/>
    <dgm:cxn modelId="{70E1301C-9A7D-42E7-A66B-CAF375F8ED64}" type="presParOf" srcId="{E49722BE-1E8E-4897-881D-A3D3798187EB}" destId="{869ACEA5-A8D4-4DAC-AAD8-F0902DDF6B79}" srcOrd="8" destOrd="0" presId="urn:microsoft.com/office/officeart/2005/8/layout/chevron2"/>
    <dgm:cxn modelId="{BDF52874-50F7-428D-A03B-50502FC274EA}" type="presParOf" srcId="{869ACEA5-A8D4-4DAC-AAD8-F0902DDF6B79}" destId="{D1A4099A-D904-4E6D-BF88-4AF17D67EEFE}" srcOrd="0" destOrd="0" presId="urn:microsoft.com/office/officeart/2005/8/layout/chevron2"/>
    <dgm:cxn modelId="{1B9E6EDB-A105-4EF1-B161-7E1636FF94B9}" type="presParOf" srcId="{869ACEA5-A8D4-4DAC-AAD8-F0902DDF6B79}" destId="{D437088F-EAB4-4853-8937-15FBD910C2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2E7EBB-D364-4134-952A-E7887C821D4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0CAD3D26-9503-4F07-910F-0A6655B2B908}">
      <dgm:prSet phldrT="[Text]"/>
      <dgm:spPr/>
      <dgm:t>
        <a:bodyPr/>
        <a:lstStyle/>
        <a:p>
          <a:r>
            <a:rPr lang="en-GB" dirty="0"/>
            <a:t>1</a:t>
          </a:r>
        </a:p>
      </dgm:t>
    </dgm:pt>
    <dgm:pt modelId="{895D16F9-76B7-4314-8B72-D84C5A90F461}" type="parTrans" cxnId="{4A6C5BDE-A005-4511-86F5-9590F22B39DC}">
      <dgm:prSet/>
      <dgm:spPr/>
      <dgm:t>
        <a:bodyPr/>
        <a:lstStyle/>
        <a:p>
          <a:endParaRPr lang="en-GB"/>
        </a:p>
      </dgm:t>
    </dgm:pt>
    <dgm:pt modelId="{4D64D275-ED7B-442D-8487-73556ED27294}" type="sibTrans" cxnId="{4A6C5BDE-A005-4511-86F5-9590F22B39DC}">
      <dgm:prSet/>
      <dgm:spPr/>
      <dgm:t>
        <a:bodyPr/>
        <a:lstStyle/>
        <a:p>
          <a:endParaRPr lang="en-GB"/>
        </a:p>
      </dgm:t>
    </dgm:pt>
    <dgm:pt modelId="{2E23CA15-1281-4154-AFB4-D08D43BAC84F}">
      <dgm:prSet phldrT="[Text]"/>
      <dgm:spPr>
        <a:solidFill>
          <a:schemeClr val="bg1">
            <a:alpha val="90000"/>
          </a:schemeClr>
        </a:solidFill>
      </dgm:spPr>
      <dgm:t>
        <a:bodyPr/>
        <a:lstStyle/>
        <a:p>
          <a:r>
            <a:rPr lang="en-GB" dirty="0"/>
            <a:t>Preparation</a:t>
          </a:r>
        </a:p>
      </dgm:t>
    </dgm:pt>
    <dgm:pt modelId="{06AAA125-CEA0-4661-96FF-044C0DD33A84}" type="parTrans" cxnId="{F7CD1633-3FF7-4196-AABE-FFE6C52EC837}">
      <dgm:prSet/>
      <dgm:spPr/>
      <dgm:t>
        <a:bodyPr/>
        <a:lstStyle/>
        <a:p>
          <a:endParaRPr lang="en-GB"/>
        </a:p>
      </dgm:t>
    </dgm:pt>
    <dgm:pt modelId="{4E38125D-7144-471C-8339-45F52F76A49A}" type="sibTrans" cxnId="{F7CD1633-3FF7-4196-AABE-FFE6C52EC837}">
      <dgm:prSet/>
      <dgm:spPr/>
      <dgm:t>
        <a:bodyPr/>
        <a:lstStyle/>
        <a:p>
          <a:endParaRPr lang="en-GB"/>
        </a:p>
      </dgm:t>
    </dgm:pt>
    <dgm:pt modelId="{9B704006-84FD-40EE-A409-B1F0DD847DD8}">
      <dgm:prSet phldrT="[Text]"/>
      <dgm:spPr/>
      <dgm:t>
        <a:bodyPr/>
        <a:lstStyle/>
        <a:p>
          <a:r>
            <a:rPr lang="en-GB" dirty="0"/>
            <a:t>2</a:t>
          </a:r>
        </a:p>
      </dgm:t>
    </dgm:pt>
    <dgm:pt modelId="{DC4292A2-68F3-44AE-8752-65DB9428A1D6}" type="parTrans" cxnId="{8902026B-644F-45B6-A6E2-2C29292BB895}">
      <dgm:prSet/>
      <dgm:spPr/>
      <dgm:t>
        <a:bodyPr/>
        <a:lstStyle/>
        <a:p>
          <a:endParaRPr lang="en-GB"/>
        </a:p>
      </dgm:t>
    </dgm:pt>
    <dgm:pt modelId="{B6252983-944C-4166-B4DC-008F3393F6FF}" type="sibTrans" cxnId="{8902026B-644F-45B6-A6E2-2C29292BB895}">
      <dgm:prSet/>
      <dgm:spPr/>
      <dgm:t>
        <a:bodyPr/>
        <a:lstStyle/>
        <a:p>
          <a:endParaRPr lang="en-GB"/>
        </a:p>
      </dgm:t>
    </dgm:pt>
    <dgm:pt modelId="{6028AF2E-1706-4E46-B3C7-F34479F7825B}">
      <dgm:prSet phldrT="[Text]"/>
      <dgm:spPr>
        <a:solidFill>
          <a:srgbClr val="00B0F0">
            <a:alpha val="90000"/>
          </a:srgbClr>
        </a:solidFill>
      </dgm:spPr>
      <dgm:t>
        <a:bodyPr/>
        <a:lstStyle/>
        <a:p>
          <a:endParaRPr lang="en-GB" dirty="0"/>
        </a:p>
      </dgm:t>
    </dgm:pt>
    <dgm:pt modelId="{DAC15B25-5F2E-47F9-AE41-02610EABAC6E}" type="parTrans" cxnId="{77316ADD-2C4C-4834-8973-84EFE4B6C007}">
      <dgm:prSet/>
      <dgm:spPr/>
      <dgm:t>
        <a:bodyPr/>
        <a:lstStyle/>
        <a:p>
          <a:endParaRPr lang="en-GB"/>
        </a:p>
      </dgm:t>
    </dgm:pt>
    <dgm:pt modelId="{9B251447-C32A-42EF-9DE5-66B737F5C2AF}" type="sibTrans" cxnId="{77316ADD-2C4C-4834-8973-84EFE4B6C007}">
      <dgm:prSet/>
      <dgm:spPr/>
      <dgm:t>
        <a:bodyPr/>
        <a:lstStyle/>
        <a:p>
          <a:endParaRPr lang="en-GB"/>
        </a:p>
      </dgm:t>
    </dgm:pt>
    <dgm:pt modelId="{D16CA7CC-22B8-47EA-9B0A-CF81196FB894}">
      <dgm:prSet phldrT="[Text]"/>
      <dgm:spPr/>
      <dgm:t>
        <a:bodyPr/>
        <a:lstStyle/>
        <a:p>
          <a:r>
            <a:rPr lang="en-GB" dirty="0"/>
            <a:t>3</a:t>
          </a:r>
        </a:p>
      </dgm:t>
    </dgm:pt>
    <dgm:pt modelId="{978344E7-E6E1-4A5B-A9A4-512F43895BB3}" type="parTrans" cxnId="{C41077C3-B3F4-4E8C-9172-D321EA71700B}">
      <dgm:prSet/>
      <dgm:spPr/>
      <dgm:t>
        <a:bodyPr/>
        <a:lstStyle/>
        <a:p>
          <a:endParaRPr lang="en-GB"/>
        </a:p>
      </dgm:t>
    </dgm:pt>
    <dgm:pt modelId="{0A25D276-A7C7-402D-8597-5D8F4EFF7078}" type="sibTrans" cxnId="{C41077C3-B3F4-4E8C-9172-D321EA71700B}">
      <dgm:prSet/>
      <dgm:spPr/>
      <dgm:t>
        <a:bodyPr/>
        <a:lstStyle/>
        <a:p>
          <a:endParaRPr lang="en-GB"/>
        </a:p>
      </dgm:t>
    </dgm:pt>
    <dgm:pt modelId="{32209931-35B6-4F2A-AEA5-F1F426464730}">
      <dgm:prSet phldrT="[Text]"/>
      <dgm:spPr/>
      <dgm:t>
        <a:bodyPr/>
        <a:lstStyle/>
        <a:p>
          <a:r>
            <a:rPr lang="en-GB" dirty="0"/>
            <a:t>Audit</a:t>
          </a:r>
        </a:p>
      </dgm:t>
    </dgm:pt>
    <dgm:pt modelId="{3B7D3D31-1073-4953-AE28-966F75E05FE9}" type="parTrans" cxnId="{4B6166F6-B2DA-4461-AB73-3F9B84A0B9FE}">
      <dgm:prSet/>
      <dgm:spPr/>
      <dgm:t>
        <a:bodyPr/>
        <a:lstStyle/>
        <a:p>
          <a:endParaRPr lang="en-GB"/>
        </a:p>
      </dgm:t>
    </dgm:pt>
    <dgm:pt modelId="{FB93FAFF-28B2-434D-B167-4B9BB532AA5F}" type="sibTrans" cxnId="{4B6166F6-B2DA-4461-AB73-3F9B84A0B9FE}">
      <dgm:prSet/>
      <dgm:spPr/>
      <dgm:t>
        <a:bodyPr/>
        <a:lstStyle/>
        <a:p>
          <a:endParaRPr lang="en-GB"/>
        </a:p>
      </dgm:t>
    </dgm:pt>
    <dgm:pt modelId="{6795281B-255B-419D-818F-F8BAC05A1B69}">
      <dgm:prSet/>
      <dgm:spPr/>
      <dgm:t>
        <a:bodyPr/>
        <a:lstStyle/>
        <a:p>
          <a:r>
            <a:rPr lang="en-GB" dirty="0"/>
            <a:t>4</a:t>
          </a:r>
        </a:p>
      </dgm:t>
    </dgm:pt>
    <dgm:pt modelId="{FE56219E-8F3E-4D7D-9CEF-D000004241FF}" type="parTrans" cxnId="{B1BB7144-528D-4FD2-9819-9C9854D8103D}">
      <dgm:prSet/>
      <dgm:spPr/>
      <dgm:t>
        <a:bodyPr/>
        <a:lstStyle/>
        <a:p>
          <a:endParaRPr lang="en-GB"/>
        </a:p>
      </dgm:t>
    </dgm:pt>
    <dgm:pt modelId="{7BB63B9B-129D-4F63-868C-85F947575451}" type="sibTrans" cxnId="{B1BB7144-528D-4FD2-9819-9C9854D8103D}">
      <dgm:prSet/>
      <dgm:spPr/>
      <dgm:t>
        <a:bodyPr/>
        <a:lstStyle/>
        <a:p>
          <a:endParaRPr lang="en-GB"/>
        </a:p>
      </dgm:t>
    </dgm:pt>
    <dgm:pt modelId="{76C0CC95-4FE5-403B-A985-282C66A78A0D}">
      <dgm:prSet/>
      <dgm:spPr/>
      <dgm:t>
        <a:bodyPr/>
        <a:lstStyle/>
        <a:p>
          <a:r>
            <a:rPr lang="en-GB" dirty="0"/>
            <a:t>Feedback</a:t>
          </a:r>
        </a:p>
      </dgm:t>
    </dgm:pt>
    <dgm:pt modelId="{B4ECDFC7-C8F9-44FD-92EC-888F3D574EFB}" type="parTrans" cxnId="{D9CD3E0B-C7C6-4226-B0BE-6DA344C9D6EB}">
      <dgm:prSet/>
      <dgm:spPr/>
      <dgm:t>
        <a:bodyPr/>
        <a:lstStyle/>
        <a:p>
          <a:endParaRPr lang="en-GB"/>
        </a:p>
      </dgm:t>
    </dgm:pt>
    <dgm:pt modelId="{A4DC7EA9-BD07-40EE-88B7-E12DC1F5CC42}" type="sibTrans" cxnId="{D9CD3E0B-C7C6-4226-B0BE-6DA344C9D6EB}">
      <dgm:prSet/>
      <dgm:spPr/>
      <dgm:t>
        <a:bodyPr/>
        <a:lstStyle/>
        <a:p>
          <a:endParaRPr lang="en-GB"/>
        </a:p>
      </dgm:t>
    </dgm:pt>
    <dgm:pt modelId="{4CA46E96-BF35-4195-ABA5-359F15C81E96}">
      <dgm:prSet/>
      <dgm:spPr/>
      <dgm:t>
        <a:bodyPr/>
        <a:lstStyle/>
        <a:p>
          <a:r>
            <a:rPr lang="en-GB" dirty="0"/>
            <a:t>5</a:t>
          </a:r>
        </a:p>
      </dgm:t>
    </dgm:pt>
    <dgm:pt modelId="{356F1890-18D8-4872-9CDF-E6F20C69D5CE}" type="parTrans" cxnId="{A8FD1644-3D9A-40B8-93D3-DA046C5A2903}">
      <dgm:prSet/>
      <dgm:spPr/>
      <dgm:t>
        <a:bodyPr/>
        <a:lstStyle/>
        <a:p>
          <a:endParaRPr lang="en-GB"/>
        </a:p>
      </dgm:t>
    </dgm:pt>
    <dgm:pt modelId="{FABA31DA-F539-4076-84D1-F7B8A4E6433F}" type="sibTrans" cxnId="{A8FD1644-3D9A-40B8-93D3-DA046C5A2903}">
      <dgm:prSet/>
      <dgm:spPr/>
      <dgm:t>
        <a:bodyPr/>
        <a:lstStyle/>
        <a:p>
          <a:endParaRPr lang="en-GB"/>
        </a:p>
      </dgm:t>
    </dgm:pt>
    <dgm:pt modelId="{769072AA-5935-4A67-AF66-BDB5FB994380}">
      <dgm:prSet/>
      <dgm:spPr/>
      <dgm:t>
        <a:bodyPr/>
        <a:lstStyle/>
        <a:p>
          <a:r>
            <a:rPr lang="en-GB" dirty="0"/>
            <a:t>Report/file</a:t>
          </a:r>
        </a:p>
      </dgm:t>
    </dgm:pt>
    <dgm:pt modelId="{A90514A3-B0EC-432B-845E-AD181DA43118}" type="parTrans" cxnId="{B4139FC2-58CC-4740-889E-357403B84C3E}">
      <dgm:prSet/>
      <dgm:spPr/>
      <dgm:t>
        <a:bodyPr/>
        <a:lstStyle/>
        <a:p>
          <a:endParaRPr lang="en-GB"/>
        </a:p>
      </dgm:t>
    </dgm:pt>
    <dgm:pt modelId="{D558019D-9D5F-4EC1-908F-00A15A5B11A5}" type="sibTrans" cxnId="{B4139FC2-58CC-4740-889E-357403B84C3E}">
      <dgm:prSet/>
      <dgm:spPr/>
      <dgm:t>
        <a:bodyPr/>
        <a:lstStyle/>
        <a:p>
          <a:endParaRPr lang="en-GB"/>
        </a:p>
      </dgm:t>
    </dgm:pt>
    <dgm:pt modelId="{5ED8091C-7FD6-41AC-9A94-361B16789693}">
      <dgm:prSet/>
      <dgm:spPr/>
      <dgm:t>
        <a:bodyPr/>
        <a:lstStyle/>
        <a:p>
          <a:r>
            <a:rPr lang="en-GB" dirty="0"/>
            <a:t>Preliminary assessment</a:t>
          </a:r>
        </a:p>
      </dgm:t>
    </dgm:pt>
    <dgm:pt modelId="{33E359AC-C6A7-40BF-A25D-2647301820F2}" type="parTrans" cxnId="{9DC59D30-8DE4-4EBC-B459-C053A66B5116}">
      <dgm:prSet/>
      <dgm:spPr/>
      <dgm:t>
        <a:bodyPr/>
        <a:lstStyle/>
        <a:p>
          <a:endParaRPr lang="en-GB"/>
        </a:p>
      </dgm:t>
    </dgm:pt>
    <dgm:pt modelId="{B1F9822B-C6DB-4170-97B0-C20A80794F39}" type="sibTrans" cxnId="{9DC59D30-8DE4-4EBC-B459-C053A66B5116}">
      <dgm:prSet/>
      <dgm:spPr/>
      <dgm:t>
        <a:bodyPr/>
        <a:lstStyle/>
        <a:p>
          <a:endParaRPr lang="en-GB"/>
        </a:p>
      </dgm:t>
    </dgm:pt>
    <dgm:pt modelId="{E49722BE-1E8E-4897-881D-A3D3798187EB}" type="pres">
      <dgm:prSet presAssocID="{B32E7EBB-D364-4134-952A-E7887C821D47}" presName="linearFlow" presStyleCnt="0">
        <dgm:presLayoutVars>
          <dgm:dir/>
          <dgm:animLvl val="lvl"/>
          <dgm:resizeHandles val="exact"/>
        </dgm:presLayoutVars>
      </dgm:prSet>
      <dgm:spPr/>
    </dgm:pt>
    <dgm:pt modelId="{9548924E-9330-431F-B368-C31080508528}" type="pres">
      <dgm:prSet presAssocID="{0CAD3D26-9503-4F07-910F-0A6655B2B908}" presName="composite" presStyleCnt="0"/>
      <dgm:spPr/>
    </dgm:pt>
    <dgm:pt modelId="{643C4152-4F19-472C-8611-DCD9130EA8B0}" type="pres">
      <dgm:prSet presAssocID="{0CAD3D26-9503-4F07-910F-0A6655B2B908}" presName="parentText" presStyleLbl="alignNode1" presStyleIdx="0" presStyleCnt="5">
        <dgm:presLayoutVars>
          <dgm:chMax val="1"/>
          <dgm:bulletEnabled val="1"/>
        </dgm:presLayoutVars>
      </dgm:prSet>
      <dgm:spPr/>
    </dgm:pt>
    <dgm:pt modelId="{9C736F85-A74F-483E-8230-586EDB454EB7}" type="pres">
      <dgm:prSet presAssocID="{0CAD3D26-9503-4F07-910F-0A6655B2B908}" presName="descendantText" presStyleLbl="alignAcc1" presStyleIdx="0" presStyleCnt="5">
        <dgm:presLayoutVars>
          <dgm:bulletEnabled val="1"/>
        </dgm:presLayoutVars>
      </dgm:prSet>
      <dgm:spPr/>
    </dgm:pt>
    <dgm:pt modelId="{3DB8958D-7D7C-4F11-88CC-EB0081B987E5}" type="pres">
      <dgm:prSet presAssocID="{4D64D275-ED7B-442D-8487-73556ED27294}" presName="sp" presStyleCnt="0"/>
      <dgm:spPr/>
    </dgm:pt>
    <dgm:pt modelId="{44A740CA-E3EE-409C-BC5A-7A1D9E7631F0}" type="pres">
      <dgm:prSet presAssocID="{9B704006-84FD-40EE-A409-B1F0DD847DD8}" presName="composite" presStyleCnt="0"/>
      <dgm:spPr/>
    </dgm:pt>
    <dgm:pt modelId="{559BC8BF-92DE-42DF-8E5D-945B81F78900}" type="pres">
      <dgm:prSet presAssocID="{9B704006-84FD-40EE-A409-B1F0DD847DD8}" presName="parentText" presStyleLbl="alignNode1" presStyleIdx="1" presStyleCnt="5">
        <dgm:presLayoutVars>
          <dgm:chMax val="1"/>
          <dgm:bulletEnabled val="1"/>
        </dgm:presLayoutVars>
      </dgm:prSet>
      <dgm:spPr/>
    </dgm:pt>
    <dgm:pt modelId="{D702EC41-CC5D-4A17-8F5D-33DE01396196}" type="pres">
      <dgm:prSet presAssocID="{9B704006-84FD-40EE-A409-B1F0DD847DD8}" presName="descendantText" presStyleLbl="alignAcc1" presStyleIdx="1" presStyleCnt="5">
        <dgm:presLayoutVars>
          <dgm:bulletEnabled val="1"/>
        </dgm:presLayoutVars>
      </dgm:prSet>
      <dgm:spPr/>
    </dgm:pt>
    <dgm:pt modelId="{C24DA8B5-1EA6-4C1C-8C57-730168D6EFAD}" type="pres">
      <dgm:prSet presAssocID="{B6252983-944C-4166-B4DC-008F3393F6FF}" presName="sp" presStyleCnt="0"/>
      <dgm:spPr/>
    </dgm:pt>
    <dgm:pt modelId="{EFFDBD61-1EB5-4F8C-BBD5-825832CEFCDC}" type="pres">
      <dgm:prSet presAssocID="{D16CA7CC-22B8-47EA-9B0A-CF81196FB894}" presName="composite" presStyleCnt="0"/>
      <dgm:spPr/>
    </dgm:pt>
    <dgm:pt modelId="{16D24AA4-DF80-4290-AACA-00F96F33C113}" type="pres">
      <dgm:prSet presAssocID="{D16CA7CC-22B8-47EA-9B0A-CF81196FB894}" presName="parentText" presStyleLbl="alignNode1" presStyleIdx="2" presStyleCnt="5">
        <dgm:presLayoutVars>
          <dgm:chMax val="1"/>
          <dgm:bulletEnabled val="1"/>
        </dgm:presLayoutVars>
      </dgm:prSet>
      <dgm:spPr/>
    </dgm:pt>
    <dgm:pt modelId="{F61520FA-58BE-4796-9428-B78482BE07EB}" type="pres">
      <dgm:prSet presAssocID="{D16CA7CC-22B8-47EA-9B0A-CF81196FB894}" presName="descendantText" presStyleLbl="alignAcc1" presStyleIdx="2" presStyleCnt="5">
        <dgm:presLayoutVars>
          <dgm:bulletEnabled val="1"/>
        </dgm:presLayoutVars>
      </dgm:prSet>
      <dgm:spPr/>
    </dgm:pt>
    <dgm:pt modelId="{42314305-874D-4106-93BE-9C969B2A634F}" type="pres">
      <dgm:prSet presAssocID="{0A25D276-A7C7-402D-8597-5D8F4EFF7078}" presName="sp" presStyleCnt="0"/>
      <dgm:spPr/>
    </dgm:pt>
    <dgm:pt modelId="{9DC0DE79-D304-4FDD-8390-5577461E052D}" type="pres">
      <dgm:prSet presAssocID="{6795281B-255B-419D-818F-F8BAC05A1B69}" presName="composite" presStyleCnt="0"/>
      <dgm:spPr/>
    </dgm:pt>
    <dgm:pt modelId="{AB721C41-45D0-48F7-8FF2-ED346EC7A799}" type="pres">
      <dgm:prSet presAssocID="{6795281B-255B-419D-818F-F8BAC05A1B69}" presName="parentText" presStyleLbl="alignNode1" presStyleIdx="3" presStyleCnt="5">
        <dgm:presLayoutVars>
          <dgm:chMax val="1"/>
          <dgm:bulletEnabled val="1"/>
        </dgm:presLayoutVars>
      </dgm:prSet>
      <dgm:spPr/>
    </dgm:pt>
    <dgm:pt modelId="{6F903767-14BD-4AEF-B99A-BA00E2FA03EB}" type="pres">
      <dgm:prSet presAssocID="{6795281B-255B-419D-818F-F8BAC05A1B69}" presName="descendantText" presStyleLbl="alignAcc1" presStyleIdx="3" presStyleCnt="5">
        <dgm:presLayoutVars>
          <dgm:bulletEnabled val="1"/>
        </dgm:presLayoutVars>
      </dgm:prSet>
      <dgm:spPr/>
    </dgm:pt>
    <dgm:pt modelId="{F10D28E6-8312-433F-BD74-ED3CF9FB2F4E}" type="pres">
      <dgm:prSet presAssocID="{7BB63B9B-129D-4F63-868C-85F947575451}" presName="sp" presStyleCnt="0"/>
      <dgm:spPr/>
    </dgm:pt>
    <dgm:pt modelId="{869ACEA5-A8D4-4DAC-AAD8-F0902DDF6B79}" type="pres">
      <dgm:prSet presAssocID="{4CA46E96-BF35-4195-ABA5-359F15C81E96}" presName="composite" presStyleCnt="0"/>
      <dgm:spPr/>
    </dgm:pt>
    <dgm:pt modelId="{D1A4099A-D904-4E6D-BF88-4AF17D67EEFE}" type="pres">
      <dgm:prSet presAssocID="{4CA46E96-BF35-4195-ABA5-359F15C81E96}" presName="parentText" presStyleLbl="alignNode1" presStyleIdx="4" presStyleCnt="5">
        <dgm:presLayoutVars>
          <dgm:chMax val="1"/>
          <dgm:bulletEnabled val="1"/>
        </dgm:presLayoutVars>
      </dgm:prSet>
      <dgm:spPr/>
    </dgm:pt>
    <dgm:pt modelId="{D437088F-EAB4-4853-8937-15FBD910C258}" type="pres">
      <dgm:prSet presAssocID="{4CA46E96-BF35-4195-ABA5-359F15C81E96}" presName="descendantText" presStyleLbl="alignAcc1" presStyleIdx="4" presStyleCnt="5">
        <dgm:presLayoutVars>
          <dgm:bulletEnabled val="1"/>
        </dgm:presLayoutVars>
      </dgm:prSet>
      <dgm:spPr/>
    </dgm:pt>
  </dgm:ptLst>
  <dgm:cxnLst>
    <dgm:cxn modelId="{901E7202-896F-45B3-B3A6-DA39EF377D38}" type="presOf" srcId="{9B704006-84FD-40EE-A409-B1F0DD847DD8}" destId="{559BC8BF-92DE-42DF-8E5D-945B81F78900}" srcOrd="0" destOrd="0" presId="urn:microsoft.com/office/officeart/2005/8/layout/chevron2"/>
    <dgm:cxn modelId="{D9CD3E0B-C7C6-4226-B0BE-6DA344C9D6EB}" srcId="{6795281B-255B-419D-818F-F8BAC05A1B69}" destId="{76C0CC95-4FE5-403B-A985-282C66A78A0D}" srcOrd="0" destOrd="0" parTransId="{B4ECDFC7-C8F9-44FD-92EC-888F3D574EFB}" sibTransId="{A4DC7EA9-BD07-40EE-88B7-E12DC1F5CC42}"/>
    <dgm:cxn modelId="{0760EE0B-1A50-48C5-AA34-DCBCB0E2222B}" type="presOf" srcId="{32209931-35B6-4F2A-AEA5-F1F426464730}" destId="{F61520FA-58BE-4796-9428-B78482BE07EB}" srcOrd="0" destOrd="0" presId="urn:microsoft.com/office/officeart/2005/8/layout/chevron2"/>
    <dgm:cxn modelId="{9D749D20-EE17-4B59-8D23-4B1C5C738845}" type="presOf" srcId="{6028AF2E-1706-4E46-B3C7-F34479F7825B}" destId="{D702EC41-CC5D-4A17-8F5D-33DE01396196}" srcOrd="0" destOrd="0" presId="urn:microsoft.com/office/officeart/2005/8/layout/chevron2"/>
    <dgm:cxn modelId="{9DC59D30-8DE4-4EBC-B459-C053A66B5116}" srcId="{9B704006-84FD-40EE-A409-B1F0DD847DD8}" destId="{5ED8091C-7FD6-41AC-9A94-361B16789693}" srcOrd="1" destOrd="0" parTransId="{33E359AC-C6A7-40BF-A25D-2647301820F2}" sibTransId="{B1F9822B-C6DB-4170-97B0-C20A80794F39}"/>
    <dgm:cxn modelId="{F7CD1633-3FF7-4196-AABE-FFE6C52EC837}" srcId="{0CAD3D26-9503-4F07-910F-0A6655B2B908}" destId="{2E23CA15-1281-4154-AFB4-D08D43BAC84F}" srcOrd="0" destOrd="0" parTransId="{06AAA125-CEA0-4661-96FF-044C0DD33A84}" sibTransId="{4E38125D-7144-471C-8339-45F52F76A49A}"/>
    <dgm:cxn modelId="{EE33783E-2541-41C3-BDAF-22FC8BA5AAEC}" type="presOf" srcId="{5ED8091C-7FD6-41AC-9A94-361B16789693}" destId="{D702EC41-CC5D-4A17-8F5D-33DE01396196}" srcOrd="0" destOrd="1" presId="urn:microsoft.com/office/officeart/2005/8/layout/chevron2"/>
    <dgm:cxn modelId="{A8FD1644-3D9A-40B8-93D3-DA046C5A2903}" srcId="{B32E7EBB-D364-4134-952A-E7887C821D47}" destId="{4CA46E96-BF35-4195-ABA5-359F15C81E96}" srcOrd="4" destOrd="0" parTransId="{356F1890-18D8-4872-9CDF-E6F20C69D5CE}" sibTransId="{FABA31DA-F539-4076-84D1-F7B8A4E6433F}"/>
    <dgm:cxn modelId="{B1BB7144-528D-4FD2-9819-9C9854D8103D}" srcId="{B32E7EBB-D364-4134-952A-E7887C821D47}" destId="{6795281B-255B-419D-818F-F8BAC05A1B69}" srcOrd="3" destOrd="0" parTransId="{FE56219E-8F3E-4D7D-9CEF-D000004241FF}" sibTransId="{7BB63B9B-129D-4F63-868C-85F947575451}"/>
    <dgm:cxn modelId="{C5DBC36A-26F5-4D97-9017-7230431FDF49}" type="presOf" srcId="{76C0CC95-4FE5-403B-A985-282C66A78A0D}" destId="{6F903767-14BD-4AEF-B99A-BA00E2FA03EB}" srcOrd="0" destOrd="0" presId="urn:microsoft.com/office/officeart/2005/8/layout/chevron2"/>
    <dgm:cxn modelId="{8902026B-644F-45B6-A6E2-2C29292BB895}" srcId="{B32E7EBB-D364-4134-952A-E7887C821D47}" destId="{9B704006-84FD-40EE-A409-B1F0DD847DD8}" srcOrd="1" destOrd="0" parTransId="{DC4292A2-68F3-44AE-8752-65DB9428A1D6}" sibTransId="{B6252983-944C-4166-B4DC-008F3393F6FF}"/>
    <dgm:cxn modelId="{9398CD76-4455-48EF-AF48-5EBBD8ED5A84}" type="presOf" srcId="{0CAD3D26-9503-4F07-910F-0A6655B2B908}" destId="{643C4152-4F19-472C-8611-DCD9130EA8B0}" srcOrd="0" destOrd="0" presId="urn:microsoft.com/office/officeart/2005/8/layout/chevron2"/>
    <dgm:cxn modelId="{688BF357-B94B-4280-B0E6-BE8DB9C9EF05}" type="presOf" srcId="{D16CA7CC-22B8-47EA-9B0A-CF81196FB894}" destId="{16D24AA4-DF80-4290-AACA-00F96F33C113}" srcOrd="0" destOrd="0" presId="urn:microsoft.com/office/officeart/2005/8/layout/chevron2"/>
    <dgm:cxn modelId="{37810CA5-1E90-40C4-AE5B-38802177CCB1}" type="presOf" srcId="{4CA46E96-BF35-4195-ABA5-359F15C81E96}" destId="{D1A4099A-D904-4E6D-BF88-4AF17D67EEFE}" srcOrd="0" destOrd="0" presId="urn:microsoft.com/office/officeart/2005/8/layout/chevron2"/>
    <dgm:cxn modelId="{B4139FC2-58CC-4740-889E-357403B84C3E}" srcId="{4CA46E96-BF35-4195-ABA5-359F15C81E96}" destId="{769072AA-5935-4A67-AF66-BDB5FB994380}" srcOrd="0" destOrd="0" parTransId="{A90514A3-B0EC-432B-845E-AD181DA43118}" sibTransId="{D558019D-9D5F-4EC1-908F-00A15A5B11A5}"/>
    <dgm:cxn modelId="{C41077C3-B3F4-4E8C-9172-D321EA71700B}" srcId="{B32E7EBB-D364-4134-952A-E7887C821D47}" destId="{D16CA7CC-22B8-47EA-9B0A-CF81196FB894}" srcOrd="2" destOrd="0" parTransId="{978344E7-E6E1-4A5B-A9A4-512F43895BB3}" sibTransId="{0A25D276-A7C7-402D-8597-5D8F4EFF7078}"/>
    <dgm:cxn modelId="{4D1B60C6-7868-409D-9306-1A6A8461F367}" type="presOf" srcId="{769072AA-5935-4A67-AF66-BDB5FB994380}" destId="{D437088F-EAB4-4853-8937-15FBD910C258}" srcOrd="0" destOrd="0" presId="urn:microsoft.com/office/officeart/2005/8/layout/chevron2"/>
    <dgm:cxn modelId="{77316ADD-2C4C-4834-8973-84EFE4B6C007}" srcId="{9B704006-84FD-40EE-A409-B1F0DD847DD8}" destId="{6028AF2E-1706-4E46-B3C7-F34479F7825B}" srcOrd="0" destOrd="0" parTransId="{DAC15B25-5F2E-47F9-AE41-02610EABAC6E}" sibTransId="{9B251447-C32A-42EF-9DE5-66B737F5C2AF}"/>
    <dgm:cxn modelId="{4A6C5BDE-A005-4511-86F5-9590F22B39DC}" srcId="{B32E7EBB-D364-4134-952A-E7887C821D47}" destId="{0CAD3D26-9503-4F07-910F-0A6655B2B908}" srcOrd="0" destOrd="0" parTransId="{895D16F9-76B7-4314-8B72-D84C5A90F461}" sibTransId="{4D64D275-ED7B-442D-8487-73556ED27294}"/>
    <dgm:cxn modelId="{4B6166F6-B2DA-4461-AB73-3F9B84A0B9FE}" srcId="{D16CA7CC-22B8-47EA-9B0A-CF81196FB894}" destId="{32209931-35B6-4F2A-AEA5-F1F426464730}" srcOrd="0" destOrd="0" parTransId="{3B7D3D31-1073-4953-AE28-966F75E05FE9}" sibTransId="{FB93FAFF-28B2-434D-B167-4B9BB532AA5F}"/>
    <dgm:cxn modelId="{064F46F6-03A0-418A-A71D-B0A2F08E1BFD}" type="presOf" srcId="{B32E7EBB-D364-4134-952A-E7887C821D47}" destId="{E49722BE-1E8E-4897-881D-A3D3798187EB}" srcOrd="0" destOrd="0" presId="urn:microsoft.com/office/officeart/2005/8/layout/chevron2"/>
    <dgm:cxn modelId="{148F3EF7-DF1C-447F-B850-7378A57CAC9D}" type="presOf" srcId="{2E23CA15-1281-4154-AFB4-D08D43BAC84F}" destId="{9C736F85-A74F-483E-8230-586EDB454EB7}" srcOrd="0" destOrd="0" presId="urn:microsoft.com/office/officeart/2005/8/layout/chevron2"/>
    <dgm:cxn modelId="{19631DF8-0E37-4676-81C1-898BA7395C6E}" type="presOf" srcId="{6795281B-255B-419D-818F-F8BAC05A1B69}" destId="{AB721C41-45D0-48F7-8FF2-ED346EC7A799}" srcOrd="0" destOrd="0" presId="urn:microsoft.com/office/officeart/2005/8/layout/chevron2"/>
    <dgm:cxn modelId="{2B14B8F8-DEEF-423B-949E-7B08DF3B178E}" type="presParOf" srcId="{E49722BE-1E8E-4897-881D-A3D3798187EB}" destId="{9548924E-9330-431F-B368-C31080508528}" srcOrd="0" destOrd="0" presId="urn:microsoft.com/office/officeart/2005/8/layout/chevron2"/>
    <dgm:cxn modelId="{8104CBAC-E356-4D4A-A129-1459BCE2F830}" type="presParOf" srcId="{9548924E-9330-431F-B368-C31080508528}" destId="{643C4152-4F19-472C-8611-DCD9130EA8B0}" srcOrd="0" destOrd="0" presId="urn:microsoft.com/office/officeart/2005/8/layout/chevron2"/>
    <dgm:cxn modelId="{C62B3B7D-D33D-4248-ADCD-001460521829}" type="presParOf" srcId="{9548924E-9330-431F-B368-C31080508528}" destId="{9C736F85-A74F-483E-8230-586EDB454EB7}" srcOrd="1" destOrd="0" presId="urn:microsoft.com/office/officeart/2005/8/layout/chevron2"/>
    <dgm:cxn modelId="{81081B23-91A2-4443-906A-F05393FE46C9}" type="presParOf" srcId="{E49722BE-1E8E-4897-881D-A3D3798187EB}" destId="{3DB8958D-7D7C-4F11-88CC-EB0081B987E5}" srcOrd="1" destOrd="0" presId="urn:microsoft.com/office/officeart/2005/8/layout/chevron2"/>
    <dgm:cxn modelId="{3BBA6296-E996-4929-9E00-2FC4A258F26C}" type="presParOf" srcId="{E49722BE-1E8E-4897-881D-A3D3798187EB}" destId="{44A740CA-E3EE-409C-BC5A-7A1D9E7631F0}" srcOrd="2" destOrd="0" presId="urn:microsoft.com/office/officeart/2005/8/layout/chevron2"/>
    <dgm:cxn modelId="{F2487F40-FBA5-451F-9176-BB735ECBFCDD}" type="presParOf" srcId="{44A740CA-E3EE-409C-BC5A-7A1D9E7631F0}" destId="{559BC8BF-92DE-42DF-8E5D-945B81F78900}" srcOrd="0" destOrd="0" presId="urn:microsoft.com/office/officeart/2005/8/layout/chevron2"/>
    <dgm:cxn modelId="{1778072B-01EA-4F69-A1CF-257DCEE08E66}" type="presParOf" srcId="{44A740CA-E3EE-409C-BC5A-7A1D9E7631F0}" destId="{D702EC41-CC5D-4A17-8F5D-33DE01396196}" srcOrd="1" destOrd="0" presId="urn:microsoft.com/office/officeart/2005/8/layout/chevron2"/>
    <dgm:cxn modelId="{E3F684EB-047C-4249-84A1-BCEC05CDA306}" type="presParOf" srcId="{E49722BE-1E8E-4897-881D-A3D3798187EB}" destId="{C24DA8B5-1EA6-4C1C-8C57-730168D6EFAD}" srcOrd="3" destOrd="0" presId="urn:microsoft.com/office/officeart/2005/8/layout/chevron2"/>
    <dgm:cxn modelId="{BA842BF4-7E43-40F7-801E-F5149B6FA6C3}" type="presParOf" srcId="{E49722BE-1E8E-4897-881D-A3D3798187EB}" destId="{EFFDBD61-1EB5-4F8C-BBD5-825832CEFCDC}" srcOrd="4" destOrd="0" presId="urn:microsoft.com/office/officeart/2005/8/layout/chevron2"/>
    <dgm:cxn modelId="{94C49F8C-9013-4FB8-9A90-815C44CFF167}" type="presParOf" srcId="{EFFDBD61-1EB5-4F8C-BBD5-825832CEFCDC}" destId="{16D24AA4-DF80-4290-AACA-00F96F33C113}" srcOrd="0" destOrd="0" presId="urn:microsoft.com/office/officeart/2005/8/layout/chevron2"/>
    <dgm:cxn modelId="{B083EF8B-53FC-4241-8D0F-9167347DE05B}" type="presParOf" srcId="{EFFDBD61-1EB5-4F8C-BBD5-825832CEFCDC}" destId="{F61520FA-58BE-4796-9428-B78482BE07EB}" srcOrd="1" destOrd="0" presId="urn:microsoft.com/office/officeart/2005/8/layout/chevron2"/>
    <dgm:cxn modelId="{217B794E-F736-40AB-A76B-C4B6E59F0A7A}" type="presParOf" srcId="{E49722BE-1E8E-4897-881D-A3D3798187EB}" destId="{42314305-874D-4106-93BE-9C969B2A634F}" srcOrd="5" destOrd="0" presId="urn:microsoft.com/office/officeart/2005/8/layout/chevron2"/>
    <dgm:cxn modelId="{C84EEE9F-0AE9-484F-9C6D-DBE95B70B86E}" type="presParOf" srcId="{E49722BE-1E8E-4897-881D-A3D3798187EB}" destId="{9DC0DE79-D304-4FDD-8390-5577461E052D}" srcOrd="6" destOrd="0" presId="urn:microsoft.com/office/officeart/2005/8/layout/chevron2"/>
    <dgm:cxn modelId="{62463E81-EDC6-48E5-B0A3-D9B70F151EE6}" type="presParOf" srcId="{9DC0DE79-D304-4FDD-8390-5577461E052D}" destId="{AB721C41-45D0-48F7-8FF2-ED346EC7A799}" srcOrd="0" destOrd="0" presId="urn:microsoft.com/office/officeart/2005/8/layout/chevron2"/>
    <dgm:cxn modelId="{BEF6FDE7-352E-4351-A68A-12C7B4DDA00A}" type="presParOf" srcId="{9DC0DE79-D304-4FDD-8390-5577461E052D}" destId="{6F903767-14BD-4AEF-B99A-BA00E2FA03EB}" srcOrd="1" destOrd="0" presId="urn:microsoft.com/office/officeart/2005/8/layout/chevron2"/>
    <dgm:cxn modelId="{F82CB4ED-6E81-4E80-8BFC-31A42AFC97BE}" type="presParOf" srcId="{E49722BE-1E8E-4897-881D-A3D3798187EB}" destId="{F10D28E6-8312-433F-BD74-ED3CF9FB2F4E}" srcOrd="7" destOrd="0" presId="urn:microsoft.com/office/officeart/2005/8/layout/chevron2"/>
    <dgm:cxn modelId="{023C6B43-C9BA-4BA1-8740-E306F08EE015}" type="presParOf" srcId="{E49722BE-1E8E-4897-881D-A3D3798187EB}" destId="{869ACEA5-A8D4-4DAC-AAD8-F0902DDF6B79}" srcOrd="8" destOrd="0" presId="urn:microsoft.com/office/officeart/2005/8/layout/chevron2"/>
    <dgm:cxn modelId="{628E8154-135B-4E67-A0DA-C486318EB567}" type="presParOf" srcId="{869ACEA5-A8D4-4DAC-AAD8-F0902DDF6B79}" destId="{D1A4099A-D904-4E6D-BF88-4AF17D67EEFE}" srcOrd="0" destOrd="0" presId="urn:microsoft.com/office/officeart/2005/8/layout/chevron2"/>
    <dgm:cxn modelId="{1456950C-2154-45C8-9645-596A02F10D80}" type="presParOf" srcId="{869ACEA5-A8D4-4DAC-AAD8-F0902DDF6B79}" destId="{D437088F-EAB4-4853-8937-15FBD910C2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2E7EBB-D364-4134-952A-E7887C821D4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0CAD3D26-9503-4F07-910F-0A6655B2B908}">
      <dgm:prSet phldrT="[Text]"/>
      <dgm:spPr/>
      <dgm:t>
        <a:bodyPr/>
        <a:lstStyle/>
        <a:p>
          <a:r>
            <a:rPr lang="en-GB" dirty="0"/>
            <a:t>1</a:t>
          </a:r>
        </a:p>
      </dgm:t>
    </dgm:pt>
    <dgm:pt modelId="{895D16F9-76B7-4314-8B72-D84C5A90F461}" type="parTrans" cxnId="{4A6C5BDE-A005-4511-86F5-9590F22B39DC}">
      <dgm:prSet/>
      <dgm:spPr/>
      <dgm:t>
        <a:bodyPr/>
        <a:lstStyle/>
        <a:p>
          <a:endParaRPr lang="en-GB"/>
        </a:p>
      </dgm:t>
    </dgm:pt>
    <dgm:pt modelId="{4D64D275-ED7B-442D-8487-73556ED27294}" type="sibTrans" cxnId="{4A6C5BDE-A005-4511-86F5-9590F22B39DC}">
      <dgm:prSet/>
      <dgm:spPr/>
      <dgm:t>
        <a:bodyPr/>
        <a:lstStyle/>
        <a:p>
          <a:endParaRPr lang="en-GB"/>
        </a:p>
      </dgm:t>
    </dgm:pt>
    <dgm:pt modelId="{2E23CA15-1281-4154-AFB4-D08D43BAC84F}">
      <dgm:prSet phldrT="[Text]"/>
      <dgm:spPr>
        <a:solidFill>
          <a:schemeClr val="bg1">
            <a:alpha val="90000"/>
          </a:schemeClr>
        </a:solidFill>
      </dgm:spPr>
      <dgm:t>
        <a:bodyPr/>
        <a:lstStyle/>
        <a:p>
          <a:r>
            <a:rPr lang="en-GB" dirty="0"/>
            <a:t>Preparation</a:t>
          </a:r>
        </a:p>
      </dgm:t>
    </dgm:pt>
    <dgm:pt modelId="{06AAA125-CEA0-4661-96FF-044C0DD33A84}" type="parTrans" cxnId="{F7CD1633-3FF7-4196-AABE-FFE6C52EC837}">
      <dgm:prSet/>
      <dgm:spPr/>
      <dgm:t>
        <a:bodyPr/>
        <a:lstStyle/>
        <a:p>
          <a:endParaRPr lang="en-GB"/>
        </a:p>
      </dgm:t>
    </dgm:pt>
    <dgm:pt modelId="{4E38125D-7144-471C-8339-45F52F76A49A}" type="sibTrans" cxnId="{F7CD1633-3FF7-4196-AABE-FFE6C52EC837}">
      <dgm:prSet/>
      <dgm:spPr/>
      <dgm:t>
        <a:bodyPr/>
        <a:lstStyle/>
        <a:p>
          <a:endParaRPr lang="en-GB"/>
        </a:p>
      </dgm:t>
    </dgm:pt>
    <dgm:pt modelId="{9B704006-84FD-40EE-A409-B1F0DD847DD8}">
      <dgm:prSet phldrT="[Text]"/>
      <dgm:spPr/>
      <dgm:t>
        <a:bodyPr/>
        <a:lstStyle/>
        <a:p>
          <a:r>
            <a:rPr lang="en-GB" dirty="0"/>
            <a:t>2</a:t>
          </a:r>
        </a:p>
      </dgm:t>
    </dgm:pt>
    <dgm:pt modelId="{DC4292A2-68F3-44AE-8752-65DB9428A1D6}" type="parTrans" cxnId="{8902026B-644F-45B6-A6E2-2C29292BB895}">
      <dgm:prSet/>
      <dgm:spPr/>
      <dgm:t>
        <a:bodyPr/>
        <a:lstStyle/>
        <a:p>
          <a:endParaRPr lang="en-GB"/>
        </a:p>
      </dgm:t>
    </dgm:pt>
    <dgm:pt modelId="{B6252983-944C-4166-B4DC-008F3393F6FF}" type="sibTrans" cxnId="{8902026B-644F-45B6-A6E2-2C29292BB895}">
      <dgm:prSet/>
      <dgm:spPr/>
      <dgm:t>
        <a:bodyPr/>
        <a:lstStyle/>
        <a:p>
          <a:endParaRPr lang="en-GB"/>
        </a:p>
      </dgm:t>
    </dgm:pt>
    <dgm:pt modelId="{6028AF2E-1706-4E46-B3C7-F34479F7825B}">
      <dgm:prSet phldrT="[Text]"/>
      <dgm:spPr>
        <a:solidFill>
          <a:schemeClr val="bg1">
            <a:alpha val="90000"/>
          </a:schemeClr>
        </a:solidFill>
      </dgm:spPr>
      <dgm:t>
        <a:bodyPr/>
        <a:lstStyle/>
        <a:p>
          <a:endParaRPr lang="en-GB" dirty="0"/>
        </a:p>
      </dgm:t>
    </dgm:pt>
    <dgm:pt modelId="{DAC15B25-5F2E-47F9-AE41-02610EABAC6E}" type="parTrans" cxnId="{77316ADD-2C4C-4834-8973-84EFE4B6C007}">
      <dgm:prSet/>
      <dgm:spPr/>
      <dgm:t>
        <a:bodyPr/>
        <a:lstStyle/>
        <a:p>
          <a:endParaRPr lang="en-GB"/>
        </a:p>
      </dgm:t>
    </dgm:pt>
    <dgm:pt modelId="{9B251447-C32A-42EF-9DE5-66B737F5C2AF}" type="sibTrans" cxnId="{77316ADD-2C4C-4834-8973-84EFE4B6C007}">
      <dgm:prSet/>
      <dgm:spPr/>
      <dgm:t>
        <a:bodyPr/>
        <a:lstStyle/>
        <a:p>
          <a:endParaRPr lang="en-GB"/>
        </a:p>
      </dgm:t>
    </dgm:pt>
    <dgm:pt modelId="{D16CA7CC-22B8-47EA-9B0A-CF81196FB894}">
      <dgm:prSet phldrT="[Text]"/>
      <dgm:spPr/>
      <dgm:t>
        <a:bodyPr/>
        <a:lstStyle/>
        <a:p>
          <a:r>
            <a:rPr lang="en-GB" dirty="0"/>
            <a:t>3</a:t>
          </a:r>
        </a:p>
      </dgm:t>
    </dgm:pt>
    <dgm:pt modelId="{978344E7-E6E1-4A5B-A9A4-512F43895BB3}" type="parTrans" cxnId="{C41077C3-B3F4-4E8C-9172-D321EA71700B}">
      <dgm:prSet/>
      <dgm:spPr/>
      <dgm:t>
        <a:bodyPr/>
        <a:lstStyle/>
        <a:p>
          <a:endParaRPr lang="en-GB"/>
        </a:p>
      </dgm:t>
    </dgm:pt>
    <dgm:pt modelId="{0A25D276-A7C7-402D-8597-5D8F4EFF7078}" type="sibTrans" cxnId="{C41077C3-B3F4-4E8C-9172-D321EA71700B}">
      <dgm:prSet/>
      <dgm:spPr/>
      <dgm:t>
        <a:bodyPr/>
        <a:lstStyle/>
        <a:p>
          <a:endParaRPr lang="en-GB"/>
        </a:p>
      </dgm:t>
    </dgm:pt>
    <dgm:pt modelId="{32209931-35B6-4F2A-AEA5-F1F426464730}">
      <dgm:prSet phldrT="[Text]"/>
      <dgm:spPr>
        <a:solidFill>
          <a:srgbClr val="00B0F0">
            <a:alpha val="90000"/>
          </a:srgbClr>
        </a:solidFill>
      </dgm:spPr>
      <dgm:t>
        <a:bodyPr/>
        <a:lstStyle/>
        <a:p>
          <a:r>
            <a:rPr lang="en-GB" dirty="0"/>
            <a:t>Audit</a:t>
          </a:r>
        </a:p>
      </dgm:t>
    </dgm:pt>
    <dgm:pt modelId="{3B7D3D31-1073-4953-AE28-966F75E05FE9}" type="parTrans" cxnId="{4B6166F6-B2DA-4461-AB73-3F9B84A0B9FE}">
      <dgm:prSet/>
      <dgm:spPr/>
      <dgm:t>
        <a:bodyPr/>
        <a:lstStyle/>
        <a:p>
          <a:endParaRPr lang="en-GB"/>
        </a:p>
      </dgm:t>
    </dgm:pt>
    <dgm:pt modelId="{FB93FAFF-28B2-434D-B167-4B9BB532AA5F}" type="sibTrans" cxnId="{4B6166F6-B2DA-4461-AB73-3F9B84A0B9FE}">
      <dgm:prSet/>
      <dgm:spPr/>
      <dgm:t>
        <a:bodyPr/>
        <a:lstStyle/>
        <a:p>
          <a:endParaRPr lang="en-GB"/>
        </a:p>
      </dgm:t>
    </dgm:pt>
    <dgm:pt modelId="{6795281B-255B-419D-818F-F8BAC05A1B69}">
      <dgm:prSet/>
      <dgm:spPr/>
      <dgm:t>
        <a:bodyPr/>
        <a:lstStyle/>
        <a:p>
          <a:r>
            <a:rPr lang="en-GB" dirty="0"/>
            <a:t>4</a:t>
          </a:r>
        </a:p>
      </dgm:t>
    </dgm:pt>
    <dgm:pt modelId="{FE56219E-8F3E-4D7D-9CEF-D000004241FF}" type="parTrans" cxnId="{B1BB7144-528D-4FD2-9819-9C9854D8103D}">
      <dgm:prSet/>
      <dgm:spPr/>
      <dgm:t>
        <a:bodyPr/>
        <a:lstStyle/>
        <a:p>
          <a:endParaRPr lang="en-GB"/>
        </a:p>
      </dgm:t>
    </dgm:pt>
    <dgm:pt modelId="{7BB63B9B-129D-4F63-868C-85F947575451}" type="sibTrans" cxnId="{B1BB7144-528D-4FD2-9819-9C9854D8103D}">
      <dgm:prSet/>
      <dgm:spPr/>
      <dgm:t>
        <a:bodyPr/>
        <a:lstStyle/>
        <a:p>
          <a:endParaRPr lang="en-GB"/>
        </a:p>
      </dgm:t>
    </dgm:pt>
    <dgm:pt modelId="{76C0CC95-4FE5-403B-A985-282C66A78A0D}">
      <dgm:prSet/>
      <dgm:spPr/>
      <dgm:t>
        <a:bodyPr/>
        <a:lstStyle/>
        <a:p>
          <a:r>
            <a:rPr lang="en-GB" dirty="0"/>
            <a:t>Feedback</a:t>
          </a:r>
        </a:p>
      </dgm:t>
    </dgm:pt>
    <dgm:pt modelId="{B4ECDFC7-C8F9-44FD-92EC-888F3D574EFB}" type="parTrans" cxnId="{D9CD3E0B-C7C6-4226-B0BE-6DA344C9D6EB}">
      <dgm:prSet/>
      <dgm:spPr/>
      <dgm:t>
        <a:bodyPr/>
        <a:lstStyle/>
        <a:p>
          <a:endParaRPr lang="en-GB"/>
        </a:p>
      </dgm:t>
    </dgm:pt>
    <dgm:pt modelId="{A4DC7EA9-BD07-40EE-88B7-E12DC1F5CC42}" type="sibTrans" cxnId="{D9CD3E0B-C7C6-4226-B0BE-6DA344C9D6EB}">
      <dgm:prSet/>
      <dgm:spPr/>
      <dgm:t>
        <a:bodyPr/>
        <a:lstStyle/>
        <a:p>
          <a:endParaRPr lang="en-GB"/>
        </a:p>
      </dgm:t>
    </dgm:pt>
    <dgm:pt modelId="{4CA46E96-BF35-4195-ABA5-359F15C81E96}">
      <dgm:prSet/>
      <dgm:spPr/>
      <dgm:t>
        <a:bodyPr/>
        <a:lstStyle/>
        <a:p>
          <a:r>
            <a:rPr lang="en-GB" dirty="0"/>
            <a:t>5</a:t>
          </a:r>
        </a:p>
      </dgm:t>
    </dgm:pt>
    <dgm:pt modelId="{356F1890-18D8-4872-9CDF-E6F20C69D5CE}" type="parTrans" cxnId="{A8FD1644-3D9A-40B8-93D3-DA046C5A2903}">
      <dgm:prSet/>
      <dgm:spPr/>
      <dgm:t>
        <a:bodyPr/>
        <a:lstStyle/>
        <a:p>
          <a:endParaRPr lang="en-GB"/>
        </a:p>
      </dgm:t>
    </dgm:pt>
    <dgm:pt modelId="{FABA31DA-F539-4076-84D1-F7B8A4E6433F}" type="sibTrans" cxnId="{A8FD1644-3D9A-40B8-93D3-DA046C5A2903}">
      <dgm:prSet/>
      <dgm:spPr/>
      <dgm:t>
        <a:bodyPr/>
        <a:lstStyle/>
        <a:p>
          <a:endParaRPr lang="en-GB"/>
        </a:p>
      </dgm:t>
    </dgm:pt>
    <dgm:pt modelId="{769072AA-5935-4A67-AF66-BDB5FB994380}">
      <dgm:prSet/>
      <dgm:spPr/>
      <dgm:t>
        <a:bodyPr/>
        <a:lstStyle/>
        <a:p>
          <a:r>
            <a:rPr lang="en-GB" dirty="0"/>
            <a:t>Report/file</a:t>
          </a:r>
        </a:p>
      </dgm:t>
    </dgm:pt>
    <dgm:pt modelId="{A90514A3-B0EC-432B-845E-AD181DA43118}" type="parTrans" cxnId="{B4139FC2-58CC-4740-889E-357403B84C3E}">
      <dgm:prSet/>
      <dgm:spPr/>
      <dgm:t>
        <a:bodyPr/>
        <a:lstStyle/>
        <a:p>
          <a:endParaRPr lang="en-GB"/>
        </a:p>
      </dgm:t>
    </dgm:pt>
    <dgm:pt modelId="{D558019D-9D5F-4EC1-908F-00A15A5B11A5}" type="sibTrans" cxnId="{B4139FC2-58CC-4740-889E-357403B84C3E}">
      <dgm:prSet/>
      <dgm:spPr/>
      <dgm:t>
        <a:bodyPr/>
        <a:lstStyle/>
        <a:p>
          <a:endParaRPr lang="en-GB"/>
        </a:p>
      </dgm:t>
    </dgm:pt>
    <dgm:pt modelId="{84811B38-D0AB-4B56-B20F-F24900C7F5D3}">
      <dgm:prSet/>
      <dgm:spPr/>
      <dgm:t>
        <a:bodyPr/>
        <a:lstStyle/>
        <a:p>
          <a:r>
            <a:rPr lang="en-GB" dirty="0"/>
            <a:t>Preliminary assessment</a:t>
          </a:r>
        </a:p>
      </dgm:t>
    </dgm:pt>
    <dgm:pt modelId="{0A69914D-CBA1-4398-BAEE-A3479F21C931}" type="parTrans" cxnId="{B3971B17-8CEB-4ABE-A95B-0A0C6AC2B104}">
      <dgm:prSet/>
      <dgm:spPr/>
      <dgm:t>
        <a:bodyPr/>
        <a:lstStyle/>
        <a:p>
          <a:endParaRPr lang="en-GB"/>
        </a:p>
      </dgm:t>
    </dgm:pt>
    <dgm:pt modelId="{0A0B3351-7764-437F-BAD6-2531CF0938C9}" type="sibTrans" cxnId="{B3971B17-8CEB-4ABE-A95B-0A0C6AC2B104}">
      <dgm:prSet/>
      <dgm:spPr/>
      <dgm:t>
        <a:bodyPr/>
        <a:lstStyle/>
        <a:p>
          <a:endParaRPr lang="en-GB"/>
        </a:p>
      </dgm:t>
    </dgm:pt>
    <dgm:pt modelId="{E49722BE-1E8E-4897-881D-A3D3798187EB}" type="pres">
      <dgm:prSet presAssocID="{B32E7EBB-D364-4134-952A-E7887C821D47}" presName="linearFlow" presStyleCnt="0">
        <dgm:presLayoutVars>
          <dgm:dir/>
          <dgm:animLvl val="lvl"/>
          <dgm:resizeHandles val="exact"/>
        </dgm:presLayoutVars>
      </dgm:prSet>
      <dgm:spPr/>
    </dgm:pt>
    <dgm:pt modelId="{9548924E-9330-431F-B368-C31080508528}" type="pres">
      <dgm:prSet presAssocID="{0CAD3D26-9503-4F07-910F-0A6655B2B908}" presName="composite" presStyleCnt="0"/>
      <dgm:spPr/>
    </dgm:pt>
    <dgm:pt modelId="{643C4152-4F19-472C-8611-DCD9130EA8B0}" type="pres">
      <dgm:prSet presAssocID="{0CAD3D26-9503-4F07-910F-0A6655B2B908}" presName="parentText" presStyleLbl="alignNode1" presStyleIdx="0" presStyleCnt="5">
        <dgm:presLayoutVars>
          <dgm:chMax val="1"/>
          <dgm:bulletEnabled val="1"/>
        </dgm:presLayoutVars>
      </dgm:prSet>
      <dgm:spPr/>
    </dgm:pt>
    <dgm:pt modelId="{9C736F85-A74F-483E-8230-586EDB454EB7}" type="pres">
      <dgm:prSet presAssocID="{0CAD3D26-9503-4F07-910F-0A6655B2B908}" presName="descendantText" presStyleLbl="alignAcc1" presStyleIdx="0" presStyleCnt="5">
        <dgm:presLayoutVars>
          <dgm:bulletEnabled val="1"/>
        </dgm:presLayoutVars>
      </dgm:prSet>
      <dgm:spPr/>
    </dgm:pt>
    <dgm:pt modelId="{3DB8958D-7D7C-4F11-88CC-EB0081B987E5}" type="pres">
      <dgm:prSet presAssocID="{4D64D275-ED7B-442D-8487-73556ED27294}" presName="sp" presStyleCnt="0"/>
      <dgm:spPr/>
    </dgm:pt>
    <dgm:pt modelId="{44A740CA-E3EE-409C-BC5A-7A1D9E7631F0}" type="pres">
      <dgm:prSet presAssocID="{9B704006-84FD-40EE-A409-B1F0DD847DD8}" presName="composite" presStyleCnt="0"/>
      <dgm:spPr/>
    </dgm:pt>
    <dgm:pt modelId="{559BC8BF-92DE-42DF-8E5D-945B81F78900}" type="pres">
      <dgm:prSet presAssocID="{9B704006-84FD-40EE-A409-B1F0DD847DD8}" presName="parentText" presStyleLbl="alignNode1" presStyleIdx="1" presStyleCnt="5">
        <dgm:presLayoutVars>
          <dgm:chMax val="1"/>
          <dgm:bulletEnabled val="1"/>
        </dgm:presLayoutVars>
      </dgm:prSet>
      <dgm:spPr/>
    </dgm:pt>
    <dgm:pt modelId="{D702EC41-CC5D-4A17-8F5D-33DE01396196}" type="pres">
      <dgm:prSet presAssocID="{9B704006-84FD-40EE-A409-B1F0DD847DD8}" presName="descendantText" presStyleLbl="alignAcc1" presStyleIdx="1" presStyleCnt="5">
        <dgm:presLayoutVars>
          <dgm:bulletEnabled val="1"/>
        </dgm:presLayoutVars>
      </dgm:prSet>
      <dgm:spPr/>
    </dgm:pt>
    <dgm:pt modelId="{C24DA8B5-1EA6-4C1C-8C57-730168D6EFAD}" type="pres">
      <dgm:prSet presAssocID="{B6252983-944C-4166-B4DC-008F3393F6FF}" presName="sp" presStyleCnt="0"/>
      <dgm:spPr/>
    </dgm:pt>
    <dgm:pt modelId="{EFFDBD61-1EB5-4F8C-BBD5-825832CEFCDC}" type="pres">
      <dgm:prSet presAssocID="{D16CA7CC-22B8-47EA-9B0A-CF81196FB894}" presName="composite" presStyleCnt="0"/>
      <dgm:spPr/>
    </dgm:pt>
    <dgm:pt modelId="{16D24AA4-DF80-4290-AACA-00F96F33C113}" type="pres">
      <dgm:prSet presAssocID="{D16CA7CC-22B8-47EA-9B0A-CF81196FB894}" presName="parentText" presStyleLbl="alignNode1" presStyleIdx="2" presStyleCnt="5">
        <dgm:presLayoutVars>
          <dgm:chMax val="1"/>
          <dgm:bulletEnabled val="1"/>
        </dgm:presLayoutVars>
      </dgm:prSet>
      <dgm:spPr/>
    </dgm:pt>
    <dgm:pt modelId="{F61520FA-58BE-4796-9428-B78482BE07EB}" type="pres">
      <dgm:prSet presAssocID="{D16CA7CC-22B8-47EA-9B0A-CF81196FB894}" presName="descendantText" presStyleLbl="alignAcc1" presStyleIdx="2" presStyleCnt="5">
        <dgm:presLayoutVars>
          <dgm:bulletEnabled val="1"/>
        </dgm:presLayoutVars>
      </dgm:prSet>
      <dgm:spPr/>
    </dgm:pt>
    <dgm:pt modelId="{42314305-874D-4106-93BE-9C969B2A634F}" type="pres">
      <dgm:prSet presAssocID="{0A25D276-A7C7-402D-8597-5D8F4EFF7078}" presName="sp" presStyleCnt="0"/>
      <dgm:spPr/>
    </dgm:pt>
    <dgm:pt modelId="{9DC0DE79-D304-4FDD-8390-5577461E052D}" type="pres">
      <dgm:prSet presAssocID="{6795281B-255B-419D-818F-F8BAC05A1B69}" presName="composite" presStyleCnt="0"/>
      <dgm:spPr/>
    </dgm:pt>
    <dgm:pt modelId="{AB721C41-45D0-48F7-8FF2-ED346EC7A799}" type="pres">
      <dgm:prSet presAssocID="{6795281B-255B-419D-818F-F8BAC05A1B69}" presName="parentText" presStyleLbl="alignNode1" presStyleIdx="3" presStyleCnt="5">
        <dgm:presLayoutVars>
          <dgm:chMax val="1"/>
          <dgm:bulletEnabled val="1"/>
        </dgm:presLayoutVars>
      </dgm:prSet>
      <dgm:spPr/>
    </dgm:pt>
    <dgm:pt modelId="{6F903767-14BD-4AEF-B99A-BA00E2FA03EB}" type="pres">
      <dgm:prSet presAssocID="{6795281B-255B-419D-818F-F8BAC05A1B69}" presName="descendantText" presStyleLbl="alignAcc1" presStyleIdx="3" presStyleCnt="5">
        <dgm:presLayoutVars>
          <dgm:bulletEnabled val="1"/>
        </dgm:presLayoutVars>
      </dgm:prSet>
      <dgm:spPr/>
    </dgm:pt>
    <dgm:pt modelId="{F10D28E6-8312-433F-BD74-ED3CF9FB2F4E}" type="pres">
      <dgm:prSet presAssocID="{7BB63B9B-129D-4F63-868C-85F947575451}" presName="sp" presStyleCnt="0"/>
      <dgm:spPr/>
    </dgm:pt>
    <dgm:pt modelId="{869ACEA5-A8D4-4DAC-AAD8-F0902DDF6B79}" type="pres">
      <dgm:prSet presAssocID="{4CA46E96-BF35-4195-ABA5-359F15C81E96}" presName="composite" presStyleCnt="0"/>
      <dgm:spPr/>
    </dgm:pt>
    <dgm:pt modelId="{D1A4099A-D904-4E6D-BF88-4AF17D67EEFE}" type="pres">
      <dgm:prSet presAssocID="{4CA46E96-BF35-4195-ABA5-359F15C81E96}" presName="parentText" presStyleLbl="alignNode1" presStyleIdx="4" presStyleCnt="5">
        <dgm:presLayoutVars>
          <dgm:chMax val="1"/>
          <dgm:bulletEnabled val="1"/>
        </dgm:presLayoutVars>
      </dgm:prSet>
      <dgm:spPr/>
    </dgm:pt>
    <dgm:pt modelId="{D437088F-EAB4-4853-8937-15FBD910C258}" type="pres">
      <dgm:prSet presAssocID="{4CA46E96-BF35-4195-ABA5-359F15C81E96}" presName="descendantText" presStyleLbl="alignAcc1" presStyleIdx="4" presStyleCnt="5">
        <dgm:presLayoutVars>
          <dgm:bulletEnabled val="1"/>
        </dgm:presLayoutVars>
      </dgm:prSet>
      <dgm:spPr/>
    </dgm:pt>
  </dgm:ptLst>
  <dgm:cxnLst>
    <dgm:cxn modelId="{872C9D04-4714-4861-9B89-32C750CB55EF}" type="presOf" srcId="{6028AF2E-1706-4E46-B3C7-F34479F7825B}" destId="{D702EC41-CC5D-4A17-8F5D-33DE01396196}" srcOrd="0" destOrd="0" presId="urn:microsoft.com/office/officeart/2005/8/layout/chevron2"/>
    <dgm:cxn modelId="{D9CD3E0B-C7C6-4226-B0BE-6DA344C9D6EB}" srcId="{6795281B-255B-419D-818F-F8BAC05A1B69}" destId="{76C0CC95-4FE5-403B-A985-282C66A78A0D}" srcOrd="0" destOrd="0" parTransId="{B4ECDFC7-C8F9-44FD-92EC-888F3D574EFB}" sibTransId="{A4DC7EA9-BD07-40EE-88B7-E12DC1F5CC42}"/>
    <dgm:cxn modelId="{2F89130C-D056-482D-935B-7B672449DD63}" type="presOf" srcId="{84811B38-D0AB-4B56-B20F-F24900C7F5D3}" destId="{D702EC41-CC5D-4A17-8F5D-33DE01396196}" srcOrd="0" destOrd="1" presId="urn:microsoft.com/office/officeart/2005/8/layout/chevron2"/>
    <dgm:cxn modelId="{B3971B17-8CEB-4ABE-A95B-0A0C6AC2B104}" srcId="{9B704006-84FD-40EE-A409-B1F0DD847DD8}" destId="{84811B38-D0AB-4B56-B20F-F24900C7F5D3}" srcOrd="1" destOrd="0" parTransId="{0A69914D-CBA1-4398-BAEE-A3479F21C931}" sibTransId="{0A0B3351-7764-437F-BAD6-2531CF0938C9}"/>
    <dgm:cxn modelId="{98D8D319-84F6-4A7E-8016-B831ED938D05}" type="presOf" srcId="{769072AA-5935-4A67-AF66-BDB5FB994380}" destId="{D437088F-EAB4-4853-8937-15FBD910C258}" srcOrd="0" destOrd="0" presId="urn:microsoft.com/office/officeart/2005/8/layout/chevron2"/>
    <dgm:cxn modelId="{B1F84F1E-8769-4F4B-83B5-A1336F7968F6}" type="presOf" srcId="{2E23CA15-1281-4154-AFB4-D08D43BAC84F}" destId="{9C736F85-A74F-483E-8230-586EDB454EB7}" srcOrd="0" destOrd="0" presId="urn:microsoft.com/office/officeart/2005/8/layout/chevron2"/>
    <dgm:cxn modelId="{F7CD1633-3FF7-4196-AABE-FFE6C52EC837}" srcId="{0CAD3D26-9503-4F07-910F-0A6655B2B908}" destId="{2E23CA15-1281-4154-AFB4-D08D43BAC84F}" srcOrd="0" destOrd="0" parTransId="{06AAA125-CEA0-4661-96FF-044C0DD33A84}" sibTransId="{4E38125D-7144-471C-8339-45F52F76A49A}"/>
    <dgm:cxn modelId="{5C2E3643-DE48-49B7-AF5C-892526564608}" type="presOf" srcId="{0CAD3D26-9503-4F07-910F-0A6655B2B908}" destId="{643C4152-4F19-472C-8611-DCD9130EA8B0}" srcOrd="0" destOrd="0" presId="urn:microsoft.com/office/officeart/2005/8/layout/chevron2"/>
    <dgm:cxn modelId="{A8FD1644-3D9A-40B8-93D3-DA046C5A2903}" srcId="{B32E7EBB-D364-4134-952A-E7887C821D47}" destId="{4CA46E96-BF35-4195-ABA5-359F15C81E96}" srcOrd="4" destOrd="0" parTransId="{356F1890-18D8-4872-9CDF-E6F20C69D5CE}" sibTransId="{FABA31DA-F539-4076-84D1-F7B8A4E6433F}"/>
    <dgm:cxn modelId="{B1BB7144-528D-4FD2-9819-9C9854D8103D}" srcId="{B32E7EBB-D364-4134-952A-E7887C821D47}" destId="{6795281B-255B-419D-818F-F8BAC05A1B69}" srcOrd="3" destOrd="0" parTransId="{FE56219E-8F3E-4D7D-9CEF-D000004241FF}" sibTransId="{7BB63B9B-129D-4F63-868C-85F947575451}"/>
    <dgm:cxn modelId="{8902026B-644F-45B6-A6E2-2C29292BB895}" srcId="{B32E7EBB-D364-4134-952A-E7887C821D47}" destId="{9B704006-84FD-40EE-A409-B1F0DD847DD8}" srcOrd="1" destOrd="0" parTransId="{DC4292A2-68F3-44AE-8752-65DB9428A1D6}" sibTransId="{B6252983-944C-4166-B4DC-008F3393F6FF}"/>
    <dgm:cxn modelId="{D3B96B53-DF50-4DC8-AE57-9FD3B04F6720}" type="presOf" srcId="{6795281B-255B-419D-818F-F8BAC05A1B69}" destId="{AB721C41-45D0-48F7-8FF2-ED346EC7A799}" srcOrd="0" destOrd="0" presId="urn:microsoft.com/office/officeart/2005/8/layout/chevron2"/>
    <dgm:cxn modelId="{F536FA55-4061-42B1-8603-F12799E66CB3}" type="presOf" srcId="{D16CA7CC-22B8-47EA-9B0A-CF81196FB894}" destId="{16D24AA4-DF80-4290-AACA-00F96F33C113}" srcOrd="0" destOrd="0" presId="urn:microsoft.com/office/officeart/2005/8/layout/chevron2"/>
    <dgm:cxn modelId="{AD40917D-FC12-4B9D-9F54-A8E46D8E6EB5}" type="presOf" srcId="{9B704006-84FD-40EE-A409-B1F0DD847DD8}" destId="{559BC8BF-92DE-42DF-8E5D-945B81F78900}" srcOrd="0" destOrd="0" presId="urn:microsoft.com/office/officeart/2005/8/layout/chevron2"/>
    <dgm:cxn modelId="{B4139FC2-58CC-4740-889E-357403B84C3E}" srcId="{4CA46E96-BF35-4195-ABA5-359F15C81E96}" destId="{769072AA-5935-4A67-AF66-BDB5FB994380}" srcOrd="0" destOrd="0" parTransId="{A90514A3-B0EC-432B-845E-AD181DA43118}" sibTransId="{D558019D-9D5F-4EC1-908F-00A15A5B11A5}"/>
    <dgm:cxn modelId="{C41077C3-B3F4-4E8C-9172-D321EA71700B}" srcId="{B32E7EBB-D364-4134-952A-E7887C821D47}" destId="{D16CA7CC-22B8-47EA-9B0A-CF81196FB894}" srcOrd="2" destOrd="0" parTransId="{978344E7-E6E1-4A5B-A9A4-512F43895BB3}" sibTransId="{0A25D276-A7C7-402D-8597-5D8F4EFF7078}"/>
    <dgm:cxn modelId="{CC1A3ED5-4A8A-43ED-A61E-417B2D539778}" type="presOf" srcId="{B32E7EBB-D364-4134-952A-E7887C821D47}" destId="{E49722BE-1E8E-4897-881D-A3D3798187EB}" srcOrd="0" destOrd="0" presId="urn:microsoft.com/office/officeart/2005/8/layout/chevron2"/>
    <dgm:cxn modelId="{77316ADD-2C4C-4834-8973-84EFE4B6C007}" srcId="{9B704006-84FD-40EE-A409-B1F0DD847DD8}" destId="{6028AF2E-1706-4E46-B3C7-F34479F7825B}" srcOrd="0" destOrd="0" parTransId="{DAC15B25-5F2E-47F9-AE41-02610EABAC6E}" sibTransId="{9B251447-C32A-42EF-9DE5-66B737F5C2AF}"/>
    <dgm:cxn modelId="{4A6C5BDE-A005-4511-86F5-9590F22B39DC}" srcId="{B32E7EBB-D364-4134-952A-E7887C821D47}" destId="{0CAD3D26-9503-4F07-910F-0A6655B2B908}" srcOrd="0" destOrd="0" parTransId="{895D16F9-76B7-4314-8B72-D84C5A90F461}" sibTransId="{4D64D275-ED7B-442D-8487-73556ED27294}"/>
    <dgm:cxn modelId="{08DAC8E0-CAAE-477B-AFF5-D2FD6C45F6BA}" type="presOf" srcId="{32209931-35B6-4F2A-AEA5-F1F426464730}" destId="{F61520FA-58BE-4796-9428-B78482BE07EB}" srcOrd="0" destOrd="0" presId="urn:microsoft.com/office/officeart/2005/8/layout/chevron2"/>
    <dgm:cxn modelId="{DFDD3CEB-62C0-486D-B589-3C99435FAAA4}" type="presOf" srcId="{76C0CC95-4FE5-403B-A985-282C66A78A0D}" destId="{6F903767-14BD-4AEF-B99A-BA00E2FA03EB}" srcOrd="0" destOrd="0" presId="urn:microsoft.com/office/officeart/2005/8/layout/chevron2"/>
    <dgm:cxn modelId="{5E6378F0-D4AA-4562-AA0C-8519F188DCE2}" type="presOf" srcId="{4CA46E96-BF35-4195-ABA5-359F15C81E96}" destId="{D1A4099A-D904-4E6D-BF88-4AF17D67EEFE}" srcOrd="0" destOrd="0" presId="urn:microsoft.com/office/officeart/2005/8/layout/chevron2"/>
    <dgm:cxn modelId="{4B6166F6-B2DA-4461-AB73-3F9B84A0B9FE}" srcId="{D16CA7CC-22B8-47EA-9B0A-CF81196FB894}" destId="{32209931-35B6-4F2A-AEA5-F1F426464730}" srcOrd="0" destOrd="0" parTransId="{3B7D3D31-1073-4953-AE28-966F75E05FE9}" sibTransId="{FB93FAFF-28B2-434D-B167-4B9BB532AA5F}"/>
    <dgm:cxn modelId="{82331E21-A94C-44E9-8850-CCC467ABD0F6}" type="presParOf" srcId="{E49722BE-1E8E-4897-881D-A3D3798187EB}" destId="{9548924E-9330-431F-B368-C31080508528}" srcOrd="0" destOrd="0" presId="urn:microsoft.com/office/officeart/2005/8/layout/chevron2"/>
    <dgm:cxn modelId="{D2956DBC-F963-4ADD-B384-6961690DCB9D}" type="presParOf" srcId="{9548924E-9330-431F-B368-C31080508528}" destId="{643C4152-4F19-472C-8611-DCD9130EA8B0}" srcOrd="0" destOrd="0" presId="urn:microsoft.com/office/officeart/2005/8/layout/chevron2"/>
    <dgm:cxn modelId="{B2A5D84C-4B61-479A-9FE2-388F66D664A6}" type="presParOf" srcId="{9548924E-9330-431F-B368-C31080508528}" destId="{9C736F85-A74F-483E-8230-586EDB454EB7}" srcOrd="1" destOrd="0" presId="urn:microsoft.com/office/officeart/2005/8/layout/chevron2"/>
    <dgm:cxn modelId="{7CDA9F95-140A-4A73-9A0B-01B42F0BE05B}" type="presParOf" srcId="{E49722BE-1E8E-4897-881D-A3D3798187EB}" destId="{3DB8958D-7D7C-4F11-88CC-EB0081B987E5}" srcOrd="1" destOrd="0" presId="urn:microsoft.com/office/officeart/2005/8/layout/chevron2"/>
    <dgm:cxn modelId="{5FC5AA16-946E-4050-B360-1301E4569547}" type="presParOf" srcId="{E49722BE-1E8E-4897-881D-A3D3798187EB}" destId="{44A740CA-E3EE-409C-BC5A-7A1D9E7631F0}" srcOrd="2" destOrd="0" presId="urn:microsoft.com/office/officeart/2005/8/layout/chevron2"/>
    <dgm:cxn modelId="{97416A2C-0ADF-46C4-B470-8DEFE0D9DFF1}" type="presParOf" srcId="{44A740CA-E3EE-409C-BC5A-7A1D9E7631F0}" destId="{559BC8BF-92DE-42DF-8E5D-945B81F78900}" srcOrd="0" destOrd="0" presId="urn:microsoft.com/office/officeart/2005/8/layout/chevron2"/>
    <dgm:cxn modelId="{AC05D972-0D2B-46C8-84BE-025CCAF8836D}" type="presParOf" srcId="{44A740CA-E3EE-409C-BC5A-7A1D9E7631F0}" destId="{D702EC41-CC5D-4A17-8F5D-33DE01396196}" srcOrd="1" destOrd="0" presId="urn:microsoft.com/office/officeart/2005/8/layout/chevron2"/>
    <dgm:cxn modelId="{7821A6BB-A0F9-4BB8-9BAA-7DA894C50BDF}" type="presParOf" srcId="{E49722BE-1E8E-4897-881D-A3D3798187EB}" destId="{C24DA8B5-1EA6-4C1C-8C57-730168D6EFAD}" srcOrd="3" destOrd="0" presId="urn:microsoft.com/office/officeart/2005/8/layout/chevron2"/>
    <dgm:cxn modelId="{90813935-DF4A-476F-9E25-00440C1559E4}" type="presParOf" srcId="{E49722BE-1E8E-4897-881D-A3D3798187EB}" destId="{EFFDBD61-1EB5-4F8C-BBD5-825832CEFCDC}" srcOrd="4" destOrd="0" presId="urn:microsoft.com/office/officeart/2005/8/layout/chevron2"/>
    <dgm:cxn modelId="{A9D7DFF0-FAF2-45CD-AD9C-F0916D34AF4A}" type="presParOf" srcId="{EFFDBD61-1EB5-4F8C-BBD5-825832CEFCDC}" destId="{16D24AA4-DF80-4290-AACA-00F96F33C113}" srcOrd="0" destOrd="0" presId="urn:microsoft.com/office/officeart/2005/8/layout/chevron2"/>
    <dgm:cxn modelId="{9A29EB65-E89F-439C-B1AB-F94514EB5C39}" type="presParOf" srcId="{EFFDBD61-1EB5-4F8C-BBD5-825832CEFCDC}" destId="{F61520FA-58BE-4796-9428-B78482BE07EB}" srcOrd="1" destOrd="0" presId="urn:microsoft.com/office/officeart/2005/8/layout/chevron2"/>
    <dgm:cxn modelId="{75A6EB2F-5AC9-474F-BDED-BC0C49979039}" type="presParOf" srcId="{E49722BE-1E8E-4897-881D-A3D3798187EB}" destId="{42314305-874D-4106-93BE-9C969B2A634F}" srcOrd="5" destOrd="0" presId="urn:microsoft.com/office/officeart/2005/8/layout/chevron2"/>
    <dgm:cxn modelId="{936CE9FB-9472-4623-B594-32DA64E1C6AE}" type="presParOf" srcId="{E49722BE-1E8E-4897-881D-A3D3798187EB}" destId="{9DC0DE79-D304-4FDD-8390-5577461E052D}" srcOrd="6" destOrd="0" presId="urn:microsoft.com/office/officeart/2005/8/layout/chevron2"/>
    <dgm:cxn modelId="{3BB33014-9B2E-489F-A80E-290C9004FBCB}" type="presParOf" srcId="{9DC0DE79-D304-4FDD-8390-5577461E052D}" destId="{AB721C41-45D0-48F7-8FF2-ED346EC7A799}" srcOrd="0" destOrd="0" presId="urn:microsoft.com/office/officeart/2005/8/layout/chevron2"/>
    <dgm:cxn modelId="{AD14618C-563D-4125-9633-A244A300A0DA}" type="presParOf" srcId="{9DC0DE79-D304-4FDD-8390-5577461E052D}" destId="{6F903767-14BD-4AEF-B99A-BA00E2FA03EB}" srcOrd="1" destOrd="0" presId="urn:microsoft.com/office/officeart/2005/8/layout/chevron2"/>
    <dgm:cxn modelId="{25EA121F-2FC4-4349-82DE-B895F87FF40D}" type="presParOf" srcId="{E49722BE-1E8E-4897-881D-A3D3798187EB}" destId="{F10D28E6-8312-433F-BD74-ED3CF9FB2F4E}" srcOrd="7" destOrd="0" presId="urn:microsoft.com/office/officeart/2005/8/layout/chevron2"/>
    <dgm:cxn modelId="{B5177367-6FF4-4BD4-8B2A-3F0D1026C267}" type="presParOf" srcId="{E49722BE-1E8E-4897-881D-A3D3798187EB}" destId="{869ACEA5-A8D4-4DAC-AAD8-F0902DDF6B79}" srcOrd="8" destOrd="0" presId="urn:microsoft.com/office/officeart/2005/8/layout/chevron2"/>
    <dgm:cxn modelId="{A6970E7A-C5D2-43E8-ACF8-F5F6A959860C}" type="presParOf" srcId="{869ACEA5-A8D4-4DAC-AAD8-F0902DDF6B79}" destId="{D1A4099A-D904-4E6D-BF88-4AF17D67EEFE}" srcOrd="0" destOrd="0" presId="urn:microsoft.com/office/officeart/2005/8/layout/chevron2"/>
    <dgm:cxn modelId="{F2401392-F0C4-4971-BC3A-6EF9CA2A22EB}" type="presParOf" srcId="{869ACEA5-A8D4-4DAC-AAD8-F0902DDF6B79}" destId="{D437088F-EAB4-4853-8937-15FBD910C2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2E7EBB-D364-4134-952A-E7887C821D4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0CAD3D26-9503-4F07-910F-0A6655B2B908}">
      <dgm:prSet phldrT="[Text]"/>
      <dgm:spPr/>
      <dgm:t>
        <a:bodyPr/>
        <a:lstStyle/>
        <a:p>
          <a:r>
            <a:rPr lang="en-GB" dirty="0"/>
            <a:t>1</a:t>
          </a:r>
        </a:p>
      </dgm:t>
    </dgm:pt>
    <dgm:pt modelId="{895D16F9-76B7-4314-8B72-D84C5A90F461}" type="parTrans" cxnId="{4A6C5BDE-A005-4511-86F5-9590F22B39DC}">
      <dgm:prSet/>
      <dgm:spPr/>
      <dgm:t>
        <a:bodyPr/>
        <a:lstStyle/>
        <a:p>
          <a:endParaRPr lang="en-GB"/>
        </a:p>
      </dgm:t>
    </dgm:pt>
    <dgm:pt modelId="{4D64D275-ED7B-442D-8487-73556ED27294}" type="sibTrans" cxnId="{4A6C5BDE-A005-4511-86F5-9590F22B39DC}">
      <dgm:prSet/>
      <dgm:spPr/>
      <dgm:t>
        <a:bodyPr/>
        <a:lstStyle/>
        <a:p>
          <a:endParaRPr lang="en-GB"/>
        </a:p>
      </dgm:t>
    </dgm:pt>
    <dgm:pt modelId="{2E23CA15-1281-4154-AFB4-D08D43BAC84F}">
      <dgm:prSet phldrT="[Text]"/>
      <dgm:spPr>
        <a:solidFill>
          <a:schemeClr val="bg1">
            <a:alpha val="90000"/>
          </a:schemeClr>
        </a:solidFill>
      </dgm:spPr>
      <dgm:t>
        <a:bodyPr/>
        <a:lstStyle/>
        <a:p>
          <a:r>
            <a:rPr lang="en-GB" dirty="0"/>
            <a:t>Preparation</a:t>
          </a:r>
        </a:p>
      </dgm:t>
    </dgm:pt>
    <dgm:pt modelId="{06AAA125-CEA0-4661-96FF-044C0DD33A84}" type="parTrans" cxnId="{F7CD1633-3FF7-4196-AABE-FFE6C52EC837}">
      <dgm:prSet/>
      <dgm:spPr/>
      <dgm:t>
        <a:bodyPr/>
        <a:lstStyle/>
        <a:p>
          <a:endParaRPr lang="en-GB"/>
        </a:p>
      </dgm:t>
    </dgm:pt>
    <dgm:pt modelId="{4E38125D-7144-471C-8339-45F52F76A49A}" type="sibTrans" cxnId="{F7CD1633-3FF7-4196-AABE-FFE6C52EC837}">
      <dgm:prSet/>
      <dgm:spPr/>
      <dgm:t>
        <a:bodyPr/>
        <a:lstStyle/>
        <a:p>
          <a:endParaRPr lang="en-GB"/>
        </a:p>
      </dgm:t>
    </dgm:pt>
    <dgm:pt modelId="{9B704006-84FD-40EE-A409-B1F0DD847DD8}">
      <dgm:prSet phldrT="[Text]"/>
      <dgm:spPr/>
      <dgm:t>
        <a:bodyPr/>
        <a:lstStyle/>
        <a:p>
          <a:r>
            <a:rPr lang="en-GB" dirty="0"/>
            <a:t>2</a:t>
          </a:r>
        </a:p>
      </dgm:t>
    </dgm:pt>
    <dgm:pt modelId="{DC4292A2-68F3-44AE-8752-65DB9428A1D6}" type="parTrans" cxnId="{8902026B-644F-45B6-A6E2-2C29292BB895}">
      <dgm:prSet/>
      <dgm:spPr/>
      <dgm:t>
        <a:bodyPr/>
        <a:lstStyle/>
        <a:p>
          <a:endParaRPr lang="en-GB"/>
        </a:p>
      </dgm:t>
    </dgm:pt>
    <dgm:pt modelId="{B6252983-944C-4166-B4DC-008F3393F6FF}" type="sibTrans" cxnId="{8902026B-644F-45B6-A6E2-2C29292BB895}">
      <dgm:prSet/>
      <dgm:spPr/>
      <dgm:t>
        <a:bodyPr/>
        <a:lstStyle/>
        <a:p>
          <a:endParaRPr lang="en-GB"/>
        </a:p>
      </dgm:t>
    </dgm:pt>
    <dgm:pt modelId="{6028AF2E-1706-4E46-B3C7-F34479F7825B}">
      <dgm:prSet phldrT="[Text]"/>
      <dgm:spPr>
        <a:solidFill>
          <a:schemeClr val="bg1">
            <a:alpha val="90000"/>
          </a:schemeClr>
        </a:solidFill>
      </dgm:spPr>
      <dgm:t>
        <a:bodyPr/>
        <a:lstStyle/>
        <a:p>
          <a:endParaRPr lang="en-GB" dirty="0"/>
        </a:p>
      </dgm:t>
    </dgm:pt>
    <dgm:pt modelId="{DAC15B25-5F2E-47F9-AE41-02610EABAC6E}" type="parTrans" cxnId="{77316ADD-2C4C-4834-8973-84EFE4B6C007}">
      <dgm:prSet/>
      <dgm:spPr/>
      <dgm:t>
        <a:bodyPr/>
        <a:lstStyle/>
        <a:p>
          <a:endParaRPr lang="en-GB"/>
        </a:p>
      </dgm:t>
    </dgm:pt>
    <dgm:pt modelId="{9B251447-C32A-42EF-9DE5-66B737F5C2AF}" type="sibTrans" cxnId="{77316ADD-2C4C-4834-8973-84EFE4B6C007}">
      <dgm:prSet/>
      <dgm:spPr/>
      <dgm:t>
        <a:bodyPr/>
        <a:lstStyle/>
        <a:p>
          <a:endParaRPr lang="en-GB"/>
        </a:p>
      </dgm:t>
    </dgm:pt>
    <dgm:pt modelId="{D16CA7CC-22B8-47EA-9B0A-CF81196FB894}">
      <dgm:prSet phldrT="[Text]"/>
      <dgm:spPr/>
      <dgm:t>
        <a:bodyPr/>
        <a:lstStyle/>
        <a:p>
          <a:r>
            <a:rPr lang="en-GB" dirty="0"/>
            <a:t>3</a:t>
          </a:r>
        </a:p>
      </dgm:t>
    </dgm:pt>
    <dgm:pt modelId="{978344E7-E6E1-4A5B-A9A4-512F43895BB3}" type="parTrans" cxnId="{C41077C3-B3F4-4E8C-9172-D321EA71700B}">
      <dgm:prSet/>
      <dgm:spPr/>
      <dgm:t>
        <a:bodyPr/>
        <a:lstStyle/>
        <a:p>
          <a:endParaRPr lang="en-GB"/>
        </a:p>
      </dgm:t>
    </dgm:pt>
    <dgm:pt modelId="{0A25D276-A7C7-402D-8597-5D8F4EFF7078}" type="sibTrans" cxnId="{C41077C3-B3F4-4E8C-9172-D321EA71700B}">
      <dgm:prSet/>
      <dgm:spPr/>
      <dgm:t>
        <a:bodyPr/>
        <a:lstStyle/>
        <a:p>
          <a:endParaRPr lang="en-GB"/>
        </a:p>
      </dgm:t>
    </dgm:pt>
    <dgm:pt modelId="{32209931-35B6-4F2A-AEA5-F1F426464730}">
      <dgm:prSet phldrT="[Text]"/>
      <dgm:spPr>
        <a:solidFill>
          <a:schemeClr val="bg1">
            <a:alpha val="90000"/>
          </a:schemeClr>
        </a:solidFill>
      </dgm:spPr>
      <dgm:t>
        <a:bodyPr/>
        <a:lstStyle/>
        <a:p>
          <a:r>
            <a:rPr lang="en-GB" dirty="0"/>
            <a:t>Audit</a:t>
          </a:r>
        </a:p>
      </dgm:t>
    </dgm:pt>
    <dgm:pt modelId="{3B7D3D31-1073-4953-AE28-966F75E05FE9}" type="parTrans" cxnId="{4B6166F6-B2DA-4461-AB73-3F9B84A0B9FE}">
      <dgm:prSet/>
      <dgm:spPr/>
      <dgm:t>
        <a:bodyPr/>
        <a:lstStyle/>
        <a:p>
          <a:endParaRPr lang="en-GB"/>
        </a:p>
      </dgm:t>
    </dgm:pt>
    <dgm:pt modelId="{FB93FAFF-28B2-434D-B167-4B9BB532AA5F}" type="sibTrans" cxnId="{4B6166F6-B2DA-4461-AB73-3F9B84A0B9FE}">
      <dgm:prSet/>
      <dgm:spPr/>
      <dgm:t>
        <a:bodyPr/>
        <a:lstStyle/>
        <a:p>
          <a:endParaRPr lang="en-GB"/>
        </a:p>
      </dgm:t>
    </dgm:pt>
    <dgm:pt modelId="{6795281B-255B-419D-818F-F8BAC05A1B69}">
      <dgm:prSet/>
      <dgm:spPr/>
      <dgm:t>
        <a:bodyPr/>
        <a:lstStyle/>
        <a:p>
          <a:r>
            <a:rPr lang="en-GB" dirty="0"/>
            <a:t>4</a:t>
          </a:r>
        </a:p>
      </dgm:t>
    </dgm:pt>
    <dgm:pt modelId="{FE56219E-8F3E-4D7D-9CEF-D000004241FF}" type="parTrans" cxnId="{B1BB7144-528D-4FD2-9819-9C9854D8103D}">
      <dgm:prSet/>
      <dgm:spPr/>
      <dgm:t>
        <a:bodyPr/>
        <a:lstStyle/>
        <a:p>
          <a:endParaRPr lang="en-GB"/>
        </a:p>
      </dgm:t>
    </dgm:pt>
    <dgm:pt modelId="{7BB63B9B-129D-4F63-868C-85F947575451}" type="sibTrans" cxnId="{B1BB7144-528D-4FD2-9819-9C9854D8103D}">
      <dgm:prSet/>
      <dgm:spPr/>
      <dgm:t>
        <a:bodyPr/>
        <a:lstStyle/>
        <a:p>
          <a:endParaRPr lang="en-GB"/>
        </a:p>
      </dgm:t>
    </dgm:pt>
    <dgm:pt modelId="{76C0CC95-4FE5-403B-A985-282C66A78A0D}">
      <dgm:prSet/>
      <dgm:spPr>
        <a:solidFill>
          <a:srgbClr val="00B0F0">
            <a:alpha val="90000"/>
          </a:srgbClr>
        </a:solidFill>
      </dgm:spPr>
      <dgm:t>
        <a:bodyPr/>
        <a:lstStyle/>
        <a:p>
          <a:r>
            <a:rPr lang="en-GB" dirty="0"/>
            <a:t>Feedback</a:t>
          </a:r>
        </a:p>
      </dgm:t>
    </dgm:pt>
    <dgm:pt modelId="{B4ECDFC7-C8F9-44FD-92EC-888F3D574EFB}" type="parTrans" cxnId="{D9CD3E0B-C7C6-4226-B0BE-6DA344C9D6EB}">
      <dgm:prSet/>
      <dgm:spPr/>
      <dgm:t>
        <a:bodyPr/>
        <a:lstStyle/>
        <a:p>
          <a:endParaRPr lang="en-GB"/>
        </a:p>
      </dgm:t>
    </dgm:pt>
    <dgm:pt modelId="{A4DC7EA9-BD07-40EE-88B7-E12DC1F5CC42}" type="sibTrans" cxnId="{D9CD3E0B-C7C6-4226-B0BE-6DA344C9D6EB}">
      <dgm:prSet/>
      <dgm:spPr/>
      <dgm:t>
        <a:bodyPr/>
        <a:lstStyle/>
        <a:p>
          <a:endParaRPr lang="en-GB"/>
        </a:p>
      </dgm:t>
    </dgm:pt>
    <dgm:pt modelId="{4CA46E96-BF35-4195-ABA5-359F15C81E96}">
      <dgm:prSet/>
      <dgm:spPr/>
      <dgm:t>
        <a:bodyPr/>
        <a:lstStyle/>
        <a:p>
          <a:r>
            <a:rPr lang="en-GB" dirty="0"/>
            <a:t>5</a:t>
          </a:r>
        </a:p>
      </dgm:t>
    </dgm:pt>
    <dgm:pt modelId="{356F1890-18D8-4872-9CDF-E6F20C69D5CE}" type="parTrans" cxnId="{A8FD1644-3D9A-40B8-93D3-DA046C5A2903}">
      <dgm:prSet/>
      <dgm:spPr/>
      <dgm:t>
        <a:bodyPr/>
        <a:lstStyle/>
        <a:p>
          <a:endParaRPr lang="en-GB"/>
        </a:p>
      </dgm:t>
    </dgm:pt>
    <dgm:pt modelId="{FABA31DA-F539-4076-84D1-F7B8A4E6433F}" type="sibTrans" cxnId="{A8FD1644-3D9A-40B8-93D3-DA046C5A2903}">
      <dgm:prSet/>
      <dgm:spPr/>
      <dgm:t>
        <a:bodyPr/>
        <a:lstStyle/>
        <a:p>
          <a:endParaRPr lang="en-GB"/>
        </a:p>
      </dgm:t>
    </dgm:pt>
    <dgm:pt modelId="{769072AA-5935-4A67-AF66-BDB5FB994380}">
      <dgm:prSet/>
      <dgm:spPr/>
      <dgm:t>
        <a:bodyPr/>
        <a:lstStyle/>
        <a:p>
          <a:r>
            <a:rPr lang="en-GB" dirty="0"/>
            <a:t>Report/file</a:t>
          </a:r>
        </a:p>
      </dgm:t>
    </dgm:pt>
    <dgm:pt modelId="{A90514A3-B0EC-432B-845E-AD181DA43118}" type="parTrans" cxnId="{B4139FC2-58CC-4740-889E-357403B84C3E}">
      <dgm:prSet/>
      <dgm:spPr/>
      <dgm:t>
        <a:bodyPr/>
        <a:lstStyle/>
        <a:p>
          <a:endParaRPr lang="en-GB"/>
        </a:p>
      </dgm:t>
    </dgm:pt>
    <dgm:pt modelId="{D558019D-9D5F-4EC1-908F-00A15A5B11A5}" type="sibTrans" cxnId="{B4139FC2-58CC-4740-889E-357403B84C3E}">
      <dgm:prSet/>
      <dgm:spPr/>
      <dgm:t>
        <a:bodyPr/>
        <a:lstStyle/>
        <a:p>
          <a:endParaRPr lang="en-GB"/>
        </a:p>
      </dgm:t>
    </dgm:pt>
    <dgm:pt modelId="{B8ECED72-FB9D-487E-A669-ADCCC52C8FD6}">
      <dgm:prSet/>
      <dgm:spPr/>
      <dgm:t>
        <a:bodyPr/>
        <a:lstStyle/>
        <a:p>
          <a:r>
            <a:rPr lang="en-GB" dirty="0"/>
            <a:t>Preliminary assessment</a:t>
          </a:r>
        </a:p>
      </dgm:t>
    </dgm:pt>
    <dgm:pt modelId="{59673B33-8574-4C16-A78A-FE86B70CAA77}" type="parTrans" cxnId="{290A8747-24D6-4B1F-BC4C-B8EA762A7986}">
      <dgm:prSet/>
      <dgm:spPr/>
      <dgm:t>
        <a:bodyPr/>
        <a:lstStyle/>
        <a:p>
          <a:endParaRPr lang="en-GB"/>
        </a:p>
      </dgm:t>
    </dgm:pt>
    <dgm:pt modelId="{185A78A5-385B-42DA-B83E-E7859D1BAE3B}" type="sibTrans" cxnId="{290A8747-24D6-4B1F-BC4C-B8EA762A7986}">
      <dgm:prSet/>
      <dgm:spPr/>
      <dgm:t>
        <a:bodyPr/>
        <a:lstStyle/>
        <a:p>
          <a:endParaRPr lang="en-GB"/>
        </a:p>
      </dgm:t>
    </dgm:pt>
    <dgm:pt modelId="{E49722BE-1E8E-4897-881D-A3D3798187EB}" type="pres">
      <dgm:prSet presAssocID="{B32E7EBB-D364-4134-952A-E7887C821D47}" presName="linearFlow" presStyleCnt="0">
        <dgm:presLayoutVars>
          <dgm:dir/>
          <dgm:animLvl val="lvl"/>
          <dgm:resizeHandles val="exact"/>
        </dgm:presLayoutVars>
      </dgm:prSet>
      <dgm:spPr/>
    </dgm:pt>
    <dgm:pt modelId="{9548924E-9330-431F-B368-C31080508528}" type="pres">
      <dgm:prSet presAssocID="{0CAD3D26-9503-4F07-910F-0A6655B2B908}" presName="composite" presStyleCnt="0"/>
      <dgm:spPr/>
    </dgm:pt>
    <dgm:pt modelId="{643C4152-4F19-472C-8611-DCD9130EA8B0}" type="pres">
      <dgm:prSet presAssocID="{0CAD3D26-9503-4F07-910F-0A6655B2B908}" presName="parentText" presStyleLbl="alignNode1" presStyleIdx="0" presStyleCnt="5">
        <dgm:presLayoutVars>
          <dgm:chMax val="1"/>
          <dgm:bulletEnabled val="1"/>
        </dgm:presLayoutVars>
      </dgm:prSet>
      <dgm:spPr/>
    </dgm:pt>
    <dgm:pt modelId="{9C736F85-A74F-483E-8230-586EDB454EB7}" type="pres">
      <dgm:prSet presAssocID="{0CAD3D26-9503-4F07-910F-0A6655B2B908}" presName="descendantText" presStyleLbl="alignAcc1" presStyleIdx="0" presStyleCnt="5">
        <dgm:presLayoutVars>
          <dgm:bulletEnabled val="1"/>
        </dgm:presLayoutVars>
      </dgm:prSet>
      <dgm:spPr/>
    </dgm:pt>
    <dgm:pt modelId="{3DB8958D-7D7C-4F11-88CC-EB0081B987E5}" type="pres">
      <dgm:prSet presAssocID="{4D64D275-ED7B-442D-8487-73556ED27294}" presName="sp" presStyleCnt="0"/>
      <dgm:spPr/>
    </dgm:pt>
    <dgm:pt modelId="{44A740CA-E3EE-409C-BC5A-7A1D9E7631F0}" type="pres">
      <dgm:prSet presAssocID="{9B704006-84FD-40EE-A409-B1F0DD847DD8}" presName="composite" presStyleCnt="0"/>
      <dgm:spPr/>
    </dgm:pt>
    <dgm:pt modelId="{559BC8BF-92DE-42DF-8E5D-945B81F78900}" type="pres">
      <dgm:prSet presAssocID="{9B704006-84FD-40EE-A409-B1F0DD847DD8}" presName="parentText" presStyleLbl="alignNode1" presStyleIdx="1" presStyleCnt="5">
        <dgm:presLayoutVars>
          <dgm:chMax val="1"/>
          <dgm:bulletEnabled val="1"/>
        </dgm:presLayoutVars>
      </dgm:prSet>
      <dgm:spPr/>
    </dgm:pt>
    <dgm:pt modelId="{D702EC41-CC5D-4A17-8F5D-33DE01396196}" type="pres">
      <dgm:prSet presAssocID="{9B704006-84FD-40EE-A409-B1F0DD847DD8}" presName="descendantText" presStyleLbl="alignAcc1" presStyleIdx="1" presStyleCnt="5">
        <dgm:presLayoutVars>
          <dgm:bulletEnabled val="1"/>
        </dgm:presLayoutVars>
      </dgm:prSet>
      <dgm:spPr/>
    </dgm:pt>
    <dgm:pt modelId="{C24DA8B5-1EA6-4C1C-8C57-730168D6EFAD}" type="pres">
      <dgm:prSet presAssocID="{B6252983-944C-4166-B4DC-008F3393F6FF}" presName="sp" presStyleCnt="0"/>
      <dgm:spPr/>
    </dgm:pt>
    <dgm:pt modelId="{EFFDBD61-1EB5-4F8C-BBD5-825832CEFCDC}" type="pres">
      <dgm:prSet presAssocID="{D16CA7CC-22B8-47EA-9B0A-CF81196FB894}" presName="composite" presStyleCnt="0"/>
      <dgm:spPr/>
    </dgm:pt>
    <dgm:pt modelId="{16D24AA4-DF80-4290-AACA-00F96F33C113}" type="pres">
      <dgm:prSet presAssocID="{D16CA7CC-22B8-47EA-9B0A-CF81196FB894}" presName="parentText" presStyleLbl="alignNode1" presStyleIdx="2" presStyleCnt="5">
        <dgm:presLayoutVars>
          <dgm:chMax val="1"/>
          <dgm:bulletEnabled val="1"/>
        </dgm:presLayoutVars>
      </dgm:prSet>
      <dgm:spPr/>
    </dgm:pt>
    <dgm:pt modelId="{F61520FA-58BE-4796-9428-B78482BE07EB}" type="pres">
      <dgm:prSet presAssocID="{D16CA7CC-22B8-47EA-9B0A-CF81196FB894}" presName="descendantText" presStyleLbl="alignAcc1" presStyleIdx="2" presStyleCnt="5">
        <dgm:presLayoutVars>
          <dgm:bulletEnabled val="1"/>
        </dgm:presLayoutVars>
      </dgm:prSet>
      <dgm:spPr/>
    </dgm:pt>
    <dgm:pt modelId="{42314305-874D-4106-93BE-9C969B2A634F}" type="pres">
      <dgm:prSet presAssocID="{0A25D276-A7C7-402D-8597-5D8F4EFF7078}" presName="sp" presStyleCnt="0"/>
      <dgm:spPr/>
    </dgm:pt>
    <dgm:pt modelId="{9DC0DE79-D304-4FDD-8390-5577461E052D}" type="pres">
      <dgm:prSet presAssocID="{6795281B-255B-419D-818F-F8BAC05A1B69}" presName="composite" presStyleCnt="0"/>
      <dgm:spPr/>
    </dgm:pt>
    <dgm:pt modelId="{AB721C41-45D0-48F7-8FF2-ED346EC7A799}" type="pres">
      <dgm:prSet presAssocID="{6795281B-255B-419D-818F-F8BAC05A1B69}" presName="parentText" presStyleLbl="alignNode1" presStyleIdx="3" presStyleCnt="5">
        <dgm:presLayoutVars>
          <dgm:chMax val="1"/>
          <dgm:bulletEnabled val="1"/>
        </dgm:presLayoutVars>
      </dgm:prSet>
      <dgm:spPr/>
    </dgm:pt>
    <dgm:pt modelId="{6F903767-14BD-4AEF-B99A-BA00E2FA03EB}" type="pres">
      <dgm:prSet presAssocID="{6795281B-255B-419D-818F-F8BAC05A1B69}" presName="descendantText" presStyleLbl="alignAcc1" presStyleIdx="3" presStyleCnt="5">
        <dgm:presLayoutVars>
          <dgm:bulletEnabled val="1"/>
        </dgm:presLayoutVars>
      </dgm:prSet>
      <dgm:spPr/>
    </dgm:pt>
    <dgm:pt modelId="{F10D28E6-8312-433F-BD74-ED3CF9FB2F4E}" type="pres">
      <dgm:prSet presAssocID="{7BB63B9B-129D-4F63-868C-85F947575451}" presName="sp" presStyleCnt="0"/>
      <dgm:spPr/>
    </dgm:pt>
    <dgm:pt modelId="{869ACEA5-A8D4-4DAC-AAD8-F0902DDF6B79}" type="pres">
      <dgm:prSet presAssocID="{4CA46E96-BF35-4195-ABA5-359F15C81E96}" presName="composite" presStyleCnt="0"/>
      <dgm:spPr/>
    </dgm:pt>
    <dgm:pt modelId="{D1A4099A-D904-4E6D-BF88-4AF17D67EEFE}" type="pres">
      <dgm:prSet presAssocID="{4CA46E96-BF35-4195-ABA5-359F15C81E96}" presName="parentText" presStyleLbl="alignNode1" presStyleIdx="4" presStyleCnt="5">
        <dgm:presLayoutVars>
          <dgm:chMax val="1"/>
          <dgm:bulletEnabled val="1"/>
        </dgm:presLayoutVars>
      </dgm:prSet>
      <dgm:spPr/>
    </dgm:pt>
    <dgm:pt modelId="{D437088F-EAB4-4853-8937-15FBD910C258}" type="pres">
      <dgm:prSet presAssocID="{4CA46E96-BF35-4195-ABA5-359F15C81E96}" presName="descendantText" presStyleLbl="alignAcc1" presStyleIdx="4" presStyleCnt="5">
        <dgm:presLayoutVars>
          <dgm:bulletEnabled val="1"/>
        </dgm:presLayoutVars>
      </dgm:prSet>
      <dgm:spPr/>
    </dgm:pt>
  </dgm:ptLst>
  <dgm:cxnLst>
    <dgm:cxn modelId="{D9CD3E0B-C7C6-4226-B0BE-6DA344C9D6EB}" srcId="{6795281B-255B-419D-818F-F8BAC05A1B69}" destId="{76C0CC95-4FE5-403B-A985-282C66A78A0D}" srcOrd="0" destOrd="0" parTransId="{B4ECDFC7-C8F9-44FD-92EC-888F3D574EFB}" sibTransId="{A4DC7EA9-BD07-40EE-88B7-E12DC1F5CC42}"/>
    <dgm:cxn modelId="{F6BEEF0C-755C-4A4F-89C5-2D3FF321D03D}" type="presOf" srcId="{D16CA7CC-22B8-47EA-9B0A-CF81196FB894}" destId="{16D24AA4-DF80-4290-AACA-00F96F33C113}" srcOrd="0" destOrd="0" presId="urn:microsoft.com/office/officeart/2005/8/layout/chevron2"/>
    <dgm:cxn modelId="{6DAAF925-D03F-409A-BA5E-26E2951990D9}" type="presOf" srcId="{76C0CC95-4FE5-403B-A985-282C66A78A0D}" destId="{6F903767-14BD-4AEF-B99A-BA00E2FA03EB}" srcOrd="0" destOrd="0" presId="urn:microsoft.com/office/officeart/2005/8/layout/chevron2"/>
    <dgm:cxn modelId="{6B85072A-4C58-4862-8645-11618E54F24A}" type="presOf" srcId="{9B704006-84FD-40EE-A409-B1F0DD847DD8}" destId="{559BC8BF-92DE-42DF-8E5D-945B81F78900}" srcOrd="0" destOrd="0" presId="urn:microsoft.com/office/officeart/2005/8/layout/chevron2"/>
    <dgm:cxn modelId="{F7CD1633-3FF7-4196-AABE-FFE6C52EC837}" srcId="{0CAD3D26-9503-4F07-910F-0A6655B2B908}" destId="{2E23CA15-1281-4154-AFB4-D08D43BAC84F}" srcOrd="0" destOrd="0" parTransId="{06AAA125-CEA0-4661-96FF-044C0DD33A84}" sibTransId="{4E38125D-7144-471C-8339-45F52F76A49A}"/>
    <dgm:cxn modelId="{A8FD1644-3D9A-40B8-93D3-DA046C5A2903}" srcId="{B32E7EBB-D364-4134-952A-E7887C821D47}" destId="{4CA46E96-BF35-4195-ABA5-359F15C81E96}" srcOrd="4" destOrd="0" parTransId="{356F1890-18D8-4872-9CDF-E6F20C69D5CE}" sibTransId="{FABA31DA-F539-4076-84D1-F7B8A4E6433F}"/>
    <dgm:cxn modelId="{B1BB7144-528D-4FD2-9819-9C9854D8103D}" srcId="{B32E7EBB-D364-4134-952A-E7887C821D47}" destId="{6795281B-255B-419D-818F-F8BAC05A1B69}" srcOrd="3" destOrd="0" parTransId="{FE56219E-8F3E-4D7D-9CEF-D000004241FF}" sibTransId="{7BB63B9B-129D-4F63-868C-85F947575451}"/>
    <dgm:cxn modelId="{290A8747-24D6-4B1F-BC4C-B8EA762A7986}" srcId="{9B704006-84FD-40EE-A409-B1F0DD847DD8}" destId="{B8ECED72-FB9D-487E-A669-ADCCC52C8FD6}" srcOrd="1" destOrd="0" parTransId="{59673B33-8574-4C16-A78A-FE86B70CAA77}" sibTransId="{185A78A5-385B-42DA-B83E-E7859D1BAE3B}"/>
    <dgm:cxn modelId="{8902026B-644F-45B6-A6E2-2C29292BB895}" srcId="{B32E7EBB-D364-4134-952A-E7887C821D47}" destId="{9B704006-84FD-40EE-A409-B1F0DD847DD8}" srcOrd="1" destOrd="0" parTransId="{DC4292A2-68F3-44AE-8752-65DB9428A1D6}" sibTransId="{B6252983-944C-4166-B4DC-008F3393F6FF}"/>
    <dgm:cxn modelId="{DE301E7C-7987-4DE5-AF4C-B005E73A6738}" type="presOf" srcId="{4CA46E96-BF35-4195-ABA5-359F15C81E96}" destId="{D1A4099A-D904-4E6D-BF88-4AF17D67EEFE}" srcOrd="0" destOrd="0" presId="urn:microsoft.com/office/officeart/2005/8/layout/chevron2"/>
    <dgm:cxn modelId="{52C48A7F-BB49-4FFA-ABD5-AD0D595A64DC}" type="presOf" srcId="{6028AF2E-1706-4E46-B3C7-F34479F7825B}" destId="{D702EC41-CC5D-4A17-8F5D-33DE01396196}" srcOrd="0" destOrd="0" presId="urn:microsoft.com/office/officeart/2005/8/layout/chevron2"/>
    <dgm:cxn modelId="{A1D5E689-B0C6-445A-9A64-247B905844C2}" type="presOf" srcId="{32209931-35B6-4F2A-AEA5-F1F426464730}" destId="{F61520FA-58BE-4796-9428-B78482BE07EB}" srcOrd="0" destOrd="0" presId="urn:microsoft.com/office/officeart/2005/8/layout/chevron2"/>
    <dgm:cxn modelId="{01D443A1-E005-4113-B1F7-1F9B6D6D0551}" type="presOf" srcId="{6795281B-255B-419D-818F-F8BAC05A1B69}" destId="{AB721C41-45D0-48F7-8FF2-ED346EC7A799}" srcOrd="0" destOrd="0" presId="urn:microsoft.com/office/officeart/2005/8/layout/chevron2"/>
    <dgm:cxn modelId="{E65315BC-5219-458B-BA69-E019967C7007}" type="presOf" srcId="{B32E7EBB-D364-4134-952A-E7887C821D47}" destId="{E49722BE-1E8E-4897-881D-A3D3798187EB}" srcOrd="0" destOrd="0" presId="urn:microsoft.com/office/officeart/2005/8/layout/chevron2"/>
    <dgm:cxn modelId="{B4139FC2-58CC-4740-889E-357403B84C3E}" srcId="{4CA46E96-BF35-4195-ABA5-359F15C81E96}" destId="{769072AA-5935-4A67-AF66-BDB5FB994380}" srcOrd="0" destOrd="0" parTransId="{A90514A3-B0EC-432B-845E-AD181DA43118}" sibTransId="{D558019D-9D5F-4EC1-908F-00A15A5B11A5}"/>
    <dgm:cxn modelId="{C41077C3-B3F4-4E8C-9172-D321EA71700B}" srcId="{B32E7EBB-D364-4134-952A-E7887C821D47}" destId="{D16CA7CC-22B8-47EA-9B0A-CF81196FB894}" srcOrd="2" destOrd="0" parTransId="{978344E7-E6E1-4A5B-A9A4-512F43895BB3}" sibTransId="{0A25D276-A7C7-402D-8597-5D8F4EFF7078}"/>
    <dgm:cxn modelId="{4D7315CB-261B-441E-ABCB-8F5683868873}" type="presOf" srcId="{B8ECED72-FB9D-487E-A669-ADCCC52C8FD6}" destId="{D702EC41-CC5D-4A17-8F5D-33DE01396196}" srcOrd="0" destOrd="1" presId="urn:microsoft.com/office/officeart/2005/8/layout/chevron2"/>
    <dgm:cxn modelId="{4DD68ECD-C43E-475E-B4CA-D92C2C2731D9}" type="presOf" srcId="{0CAD3D26-9503-4F07-910F-0A6655B2B908}" destId="{643C4152-4F19-472C-8611-DCD9130EA8B0}" srcOrd="0" destOrd="0" presId="urn:microsoft.com/office/officeart/2005/8/layout/chevron2"/>
    <dgm:cxn modelId="{E9F52FD1-403A-4B73-81F2-A17C9DCBE929}" type="presOf" srcId="{769072AA-5935-4A67-AF66-BDB5FB994380}" destId="{D437088F-EAB4-4853-8937-15FBD910C258}" srcOrd="0" destOrd="0" presId="urn:microsoft.com/office/officeart/2005/8/layout/chevron2"/>
    <dgm:cxn modelId="{671FEFDB-DBA3-4F5B-906C-CCDCAC69EDFF}" type="presOf" srcId="{2E23CA15-1281-4154-AFB4-D08D43BAC84F}" destId="{9C736F85-A74F-483E-8230-586EDB454EB7}" srcOrd="0" destOrd="0" presId="urn:microsoft.com/office/officeart/2005/8/layout/chevron2"/>
    <dgm:cxn modelId="{77316ADD-2C4C-4834-8973-84EFE4B6C007}" srcId="{9B704006-84FD-40EE-A409-B1F0DD847DD8}" destId="{6028AF2E-1706-4E46-B3C7-F34479F7825B}" srcOrd="0" destOrd="0" parTransId="{DAC15B25-5F2E-47F9-AE41-02610EABAC6E}" sibTransId="{9B251447-C32A-42EF-9DE5-66B737F5C2AF}"/>
    <dgm:cxn modelId="{4A6C5BDE-A005-4511-86F5-9590F22B39DC}" srcId="{B32E7EBB-D364-4134-952A-E7887C821D47}" destId="{0CAD3D26-9503-4F07-910F-0A6655B2B908}" srcOrd="0" destOrd="0" parTransId="{895D16F9-76B7-4314-8B72-D84C5A90F461}" sibTransId="{4D64D275-ED7B-442D-8487-73556ED27294}"/>
    <dgm:cxn modelId="{4B6166F6-B2DA-4461-AB73-3F9B84A0B9FE}" srcId="{D16CA7CC-22B8-47EA-9B0A-CF81196FB894}" destId="{32209931-35B6-4F2A-AEA5-F1F426464730}" srcOrd="0" destOrd="0" parTransId="{3B7D3D31-1073-4953-AE28-966F75E05FE9}" sibTransId="{FB93FAFF-28B2-434D-B167-4B9BB532AA5F}"/>
    <dgm:cxn modelId="{C126CE96-AA50-409D-A50D-A70DFE1E6142}" type="presParOf" srcId="{E49722BE-1E8E-4897-881D-A3D3798187EB}" destId="{9548924E-9330-431F-B368-C31080508528}" srcOrd="0" destOrd="0" presId="urn:microsoft.com/office/officeart/2005/8/layout/chevron2"/>
    <dgm:cxn modelId="{81A11B5E-F68A-4EB7-8906-84EBD2F68953}" type="presParOf" srcId="{9548924E-9330-431F-B368-C31080508528}" destId="{643C4152-4F19-472C-8611-DCD9130EA8B0}" srcOrd="0" destOrd="0" presId="urn:microsoft.com/office/officeart/2005/8/layout/chevron2"/>
    <dgm:cxn modelId="{911B1150-FE0F-4C6B-8760-E726126F4F68}" type="presParOf" srcId="{9548924E-9330-431F-B368-C31080508528}" destId="{9C736F85-A74F-483E-8230-586EDB454EB7}" srcOrd="1" destOrd="0" presId="urn:microsoft.com/office/officeart/2005/8/layout/chevron2"/>
    <dgm:cxn modelId="{0AFE0410-F075-48F9-AAF0-02524DB61EDE}" type="presParOf" srcId="{E49722BE-1E8E-4897-881D-A3D3798187EB}" destId="{3DB8958D-7D7C-4F11-88CC-EB0081B987E5}" srcOrd="1" destOrd="0" presId="urn:microsoft.com/office/officeart/2005/8/layout/chevron2"/>
    <dgm:cxn modelId="{064669E6-8A3C-4282-AB0D-9AAD2E38F3E5}" type="presParOf" srcId="{E49722BE-1E8E-4897-881D-A3D3798187EB}" destId="{44A740CA-E3EE-409C-BC5A-7A1D9E7631F0}" srcOrd="2" destOrd="0" presId="urn:microsoft.com/office/officeart/2005/8/layout/chevron2"/>
    <dgm:cxn modelId="{CAFA4FD8-DE46-4CDE-BC4D-9405E613AD5A}" type="presParOf" srcId="{44A740CA-E3EE-409C-BC5A-7A1D9E7631F0}" destId="{559BC8BF-92DE-42DF-8E5D-945B81F78900}" srcOrd="0" destOrd="0" presId="urn:microsoft.com/office/officeart/2005/8/layout/chevron2"/>
    <dgm:cxn modelId="{1EC52F31-595A-49C4-818F-D92C70FFD12A}" type="presParOf" srcId="{44A740CA-E3EE-409C-BC5A-7A1D9E7631F0}" destId="{D702EC41-CC5D-4A17-8F5D-33DE01396196}" srcOrd="1" destOrd="0" presId="urn:microsoft.com/office/officeart/2005/8/layout/chevron2"/>
    <dgm:cxn modelId="{F4100FF7-C01D-4EFF-9D8F-9281E7C580F2}" type="presParOf" srcId="{E49722BE-1E8E-4897-881D-A3D3798187EB}" destId="{C24DA8B5-1EA6-4C1C-8C57-730168D6EFAD}" srcOrd="3" destOrd="0" presId="urn:microsoft.com/office/officeart/2005/8/layout/chevron2"/>
    <dgm:cxn modelId="{96188D1A-93E5-41BA-A00B-C6D60F1738AE}" type="presParOf" srcId="{E49722BE-1E8E-4897-881D-A3D3798187EB}" destId="{EFFDBD61-1EB5-4F8C-BBD5-825832CEFCDC}" srcOrd="4" destOrd="0" presId="urn:microsoft.com/office/officeart/2005/8/layout/chevron2"/>
    <dgm:cxn modelId="{264C84F3-DA2E-48AD-855D-2107C0CE0C90}" type="presParOf" srcId="{EFFDBD61-1EB5-4F8C-BBD5-825832CEFCDC}" destId="{16D24AA4-DF80-4290-AACA-00F96F33C113}" srcOrd="0" destOrd="0" presId="urn:microsoft.com/office/officeart/2005/8/layout/chevron2"/>
    <dgm:cxn modelId="{B5855377-4D76-4354-983F-26BE418500DA}" type="presParOf" srcId="{EFFDBD61-1EB5-4F8C-BBD5-825832CEFCDC}" destId="{F61520FA-58BE-4796-9428-B78482BE07EB}" srcOrd="1" destOrd="0" presId="urn:microsoft.com/office/officeart/2005/8/layout/chevron2"/>
    <dgm:cxn modelId="{CB1D389C-1DBD-4DD3-B312-F4B363789411}" type="presParOf" srcId="{E49722BE-1E8E-4897-881D-A3D3798187EB}" destId="{42314305-874D-4106-93BE-9C969B2A634F}" srcOrd="5" destOrd="0" presId="urn:microsoft.com/office/officeart/2005/8/layout/chevron2"/>
    <dgm:cxn modelId="{A00DE67C-D347-4033-83DC-B3D2F1475571}" type="presParOf" srcId="{E49722BE-1E8E-4897-881D-A3D3798187EB}" destId="{9DC0DE79-D304-4FDD-8390-5577461E052D}" srcOrd="6" destOrd="0" presId="urn:microsoft.com/office/officeart/2005/8/layout/chevron2"/>
    <dgm:cxn modelId="{068016BB-28CC-49C8-9EE9-E057F5871E80}" type="presParOf" srcId="{9DC0DE79-D304-4FDD-8390-5577461E052D}" destId="{AB721C41-45D0-48F7-8FF2-ED346EC7A799}" srcOrd="0" destOrd="0" presId="urn:microsoft.com/office/officeart/2005/8/layout/chevron2"/>
    <dgm:cxn modelId="{149B2F9B-A34F-4D30-80F3-7775E7BF0BFA}" type="presParOf" srcId="{9DC0DE79-D304-4FDD-8390-5577461E052D}" destId="{6F903767-14BD-4AEF-B99A-BA00E2FA03EB}" srcOrd="1" destOrd="0" presId="urn:microsoft.com/office/officeart/2005/8/layout/chevron2"/>
    <dgm:cxn modelId="{AAD19A22-35E0-49FC-B4C2-5D4AAC81C8E3}" type="presParOf" srcId="{E49722BE-1E8E-4897-881D-A3D3798187EB}" destId="{F10D28E6-8312-433F-BD74-ED3CF9FB2F4E}" srcOrd="7" destOrd="0" presId="urn:microsoft.com/office/officeart/2005/8/layout/chevron2"/>
    <dgm:cxn modelId="{D259B983-B9B7-4E1A-BDB0-479ED1982765}" type="presParOf" srcId="{E49722BE-1E8E-4897-881D-A3D3798187EB}" destId="{869ACEA5-A8D4-4DAC-AAD8-F0902DDF6B79}" srcOrd="8" destOrd="0" presId="urn:microsoft.com/office/officeart/2005/8/layout/chevron2"/>
    <dgm:cxn modelId="{270405D9-4DFE-44EC-92A7-0DA444B5190F}" type="presParOf" srcId="{869ACEA5-A8D4-4DAC-AAD8-F0902DDF6B79}" destId="{D1A4099A-D904-4E6D-BF88-4AF17D67EEFE}" srcOrd="0" destOrd="0" presId="urn:microsoft.com/office/officeart/2005/8/layout/chevron2"/>
    <dgm:cxn modelId="{7AAF06A5-C86A-479B-A182-A848DD4F5B74}" type="presParOf" srcId="{869ACEA5-A8D4-4DAC-AAD8-F0902DDF6B79}" destId="{D437088F-EAB4-4853-8937-15FBD910C2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2E7EBB-D364-4134-952A-E7887C821D47}"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0CAD3D26-9503-4F07-910F-0A6655B2B908}">
      <dgm:prSet phldrT="[Text]"/>
      <dgm:spPr/>
      <dgm:t>
        <a:bodyPr/>
        <a:lstStyle/>
        <a:p>
          <a:r>
            <a:rPr lang="en-GB" dirty="0"/>
            <a:t>1</a:t>
          </a:r>
        </a:p>
      </dgm:t>
    </dgm:pt>
    <dgm:pt modelId="{895D16F9-76B7-4314-8B72-D84C5A90F461}" type="parTrans" cxnId="{4A6C5BDE-A005-4511-86F5-9590F22B39DC}">
      <dgm:prSet/>
      <dgm:spPr/>
      <dgm:t>
        <a:bodyPr/>
        <a:lstStyle/>
        <a:p>
          <a:endParaRPr lang="en-GB"/>
        </a:p>
      </dgm:t>
    </dgm:pt>
    <dgm:pt modelId="{4D64D275-ED7B-442D-8487-73556ED27294}" type="sibTrans" cxnId="{4A6C5BDE-A005-4511-86F5-9590F22B39DC}">
      <dgm:prSet/>
      <dgm:spPr/>
      <dgm:t>
        <a:bodyPr/>
        <a:lstStyle/>
        <a:p>
          <a:endParaRPr lang="en-GB"/>
        </a:p>
      </dgm:t>
    </dgm:pt>
    <dgm:pt modelId="{2E23CA15-1281-4154-AFB4-D08D43BAC84F}">
      <dgm:prSet phldrT="[Text]"/>
      <dgm:spPr>
        <a:solidFill>
          <a:schemeClr val="bg1">
            <a:alpha val="90000"/>
          </a:schemeClr>
        </a:solidFill>
      </dgm:spPr>
      <dgm:t>
        <a:bodyPr/>
        <a:lstStyle/>
        <a:p>
          <a:r>
            <a:rPr lang="en-GB" dirty="0"/>
            <a:t>Preparation</a:t>
          </a:r>
        </a:p>
      </dgm:t>
    </dgm:pt>
    <dgm:pt modelId="{06AAA125-CEA0-4661-96FF-044C0DD33A84}" type="parTrans" cxnId="{F7CD1633-3FF7-4196-AABE-FFE6C52EC837}">
      <dgm:prSet/>
      <dgm:spPr/>
      <dgm:t>
        <a:bodyPr/>
        <a:lstStyle/>
        <a:p>
          <a:endParaRPr lang="en-GB"/>
        </a:p>
      </dgm:t>
    </dgm:pt>
    <dgm:pt modelId="{4E38125D-7144-471C-8339-45F52F76A49A}" type="sibTrans" cxnId="{F7CD1633-3FF7-4196-AABE-FFE6C52EC837}">
      <dgm:prSet/>
      <dgm:spPr/>
      <dgm:t>
        <a:bodyPr/>
        <a:lstStyle/>
        <a:p>
          <a:endParaRPr lang="en-GB"/>
        </a:p>
      </dgm:t>
    </dgm:pt>
    <dgm:pt modelId="{9B704006-84FD-40EE-A409-B1F0DD847DD8}">
      <dgm:prSet phldrT="[Text]"/>
      <dgm:spPr/>
      <dgm:t>
        <a:bodyPr/>
        <a:lstStyle/>
        <a:p>
          <a:r>
            <a:rPr lang="en-GB" dirty="0"/>
            <a:t>2</a:t>
          </a:r>
        </a:p>
      </dgm:t>
    </dgm:pt>
    <dgm:pt modelId="{DC4292A2-68F3-44AE-8752-65DB9428A1D6}" type="parTrans" cxnId="{8902026B-644F-45B6-A6E2-2C29292BB895}">
      <dgm:prSet/>
      <dgm:spPr/>
      <dgm:t>
        <a:bodyPr/>
        <a:lstStyle/>
        <a:p>
          <a:endParaRPr lang="en-GB"/>
        </a:p>
      </dgm:t>
    </dgm:pt>
    <dgm:pt modelId="{B6252983-944C-4166-B4DC-008F3393F6FF}" type="sibTrans" cxnId="{8902026B-644F-45B6-A6E2-2C29292BB895}">
      <dgm:prSet/>
      <dgm:spPr/>
      <dgm:t>
        <a:bodyPr/>
        <a:lstStyle/>
        <a:p>
          <a:endParaRPr lang="en-GB"/>
        </a:p>
      </dgm:t>
    </dgm:pt>
    <dgm:pt modelId="{6028AF2E-1706-4E46-B3C7-F34479F7825B}">
      <dgm:prSet phldrT="[Text]"/>
      <dgm:spPr>
        <a:solidFill>
          <a:schemeClr val="bg1">
            <a:alpha val="90000"/>
          </a:schemeClr>
        </a:solidFill>
      </dgm:spPr>
      <dgm:t>
        <a:bodyPr/>
        <a:lstStyle/>
        <a:p>
          <a:endParaRPr lang="en-GB" dirty="0"/>
        </a:p>
      </dgm:t>
    </dgm:pt>
    <dgm:pt modelId="{DAC15B25-5F2E-47F9-AE41-02610EABAC6E}" type="parTrans" cxnId="{77316ADD-2C4C-4834-8973-84EFE4B6C007}">
      <dgm:prSet/>
      <dgm:spPr/>
      <dgm:t>
        <a:bodyPr/>
        <a:lstStyle/>
        <a:p>
          <a:endParaRPr lang="en-GB"/>
        </a:p>
      </dgm:t>
    </dgm:pt>
    <dgm:pt modelId="{9B251447-C32A-42EF-9DE5-66B737F5C2AF}" type="sibTrans" cxnId="{77316ADD-2C4C-4834-8973-84EFE4B6C007}">
      <dgm:prSet/>
      <dgm:spPr/>
      <dgm:t>
        <a:bodyPr/>
        <a:lstStyle/>
        <a:p>
          <a:endParaRPr lang="en-GB"/>
        </a:p>
      </dgm:t>
    </dgm:pt>
    <dgm:pt modelId="{D16CA7CC-22B8-47EA-9B0A-CF81196FB894}">
      <dgm:prSet phldrT="[Text]"/>
      <dgm:spPr/>
      <dgm:t>
        <a:bodyPr/>
        <a:lstStyle/>
        <a:p>
          <a:r>
            <a:rPr lang="en-GB" dirty="0"/>
            <a:t>3</a:t>
          </a:r>
        </a:p>
      </dgm:t>
    </dgm:pt>
    <dgm:pt modelId="{978344E7-E6E1-4A5B-A9A4-512F43895BB3}" type="parTrans" cxnId="{C41077C3-B3F4-4E8C-9172-D321EA71700B}">
      <dgm:prSet/>
      <dgm:spPr/>
      <dgm:t>
        <a:bodyPr/>
        <a:lstStyle/>
        <a:p>
          <a:endParaRPr lang="en-GB"/>
        </a:p>
      </dgm:t>
    </dgm:pt>
    <dgm:pt modelId="{0A25D276-A7C7-402D-8597-5D8F4EFF7078}" type="sibTrans" cxnId="{C41077C3-B3F4-4E8C-9172-D321EA71700B}">
      <dgm:prSet/>
      <dgm:spPr/>
      <dgm:t>
        <a:bodyPr/>
        <a:lstStyle/>
        <a:p>
          <a:endParaRPr lang="en-GB"/>
        </a:p>
      </dgm:t>
    </dgm:pt>
    <dgm:pt modelId="{32209931-35B6-4F2A-AEA5-F1F426464730}">
      <dgm:prSet phldrT="[Text]"/>
      <dgm:spPr>
        <a:solidFill>
          <a:schemeClr val="bg1">
            <a:alpha val="90000"/>
          </a:schemeClr>
        </a:solidFill>
      </dgm:spPr>
      <dgm:t>
        <a:bodyPr/>
        <a:lstStyle/>
        <a:p>
          <a:r>
            <a:rPr lang="en-GB" dirty="0"/>
            <a:t>Audit</a:t>
          </a:r>
        </a:p>
      </dgm:t>
    </dgm:pt>
    <dgm:pt modelId="{3B7D3D31-1073-4953-AE28-966F75E05FE9}" type="parTrans" cxnId="{4B6166F6-B2DA-4461-AB73-3F9B84A0B9FE}">
      <dgm:prSet/>
      <dgm:spPr/>
      <dgm:t>
        <a:bodyPr/>
        <a:lstStyle/>
        <a:p>
          <a:endParaRPr lang="en-GB"/>
        </a:p>
      </dgm:t>
    </dgm:pt>
    <dgm:pt modelId="{FB93FAFF-28B2-434D-B167-4B9BB532AA5F}" type="sibTrans" cxnId="{4B6166F6-B2DA-4461-AB73-3F9B84A0B9FE}">
      <dgm:prSet/>
      <dgm:spPr/>
      <dgm:t>
        <a:bodyPr/>
        <a:lstStyle/>
        <a:p>
          <a:endParaRPr lang="en-GB"/>
        </a:p>
      </dgm:t>
    </dgm:pt>
    <dgm:pt modelId="{6795281B-255B-419D-818F-F8BAC05A1B69}">
      <dgm:prSet/>
      <dgm:spPr/>
      <dgm:t>
        <a:bodyPr/>
        <a:lstStyle/>
        <a:p>
          <a:r>
            <a:rPr lang="en-GB" dirty="0"/>
            <a:t>4</a:t>
          </a:r>
        </a:p>
      </dgm:t>
    </dgm:pt>
    <dgm:pt modelId="{FE56219E-8F3E-4D7D-9CEF-D000004241FF}" type="parTrans" cxnId="{B1BB7144-528D-4FD2-9819-9C9854D8103D}">
      <dgm:prSet/>
      <dgm:spPr/>
      <dgm:t>
        <a:bodyPr/>
        <a:lstStyle/>
        <a:p>
          <a:endParaRPr lang="en-GB"/>
        </a:p>
      </dgm:t>
    </dgm:pt>
    <dgm:pt modelId="{7BB63B9B-129D-4F63-868C-85F947575451}" type="sibTrans" cxnId="{B1BB7144-528D-4FD2-9819-9C9854D8103D}">
      <dgm:prSet/>
      <dgm:spPr/>
      <dgm:t>
        <a:bodyPr/>
        <a:lstStyle/>
        <a:p>
          <a:endParaRPr lang="en-GB"/>
        </a:p>
      </dgm:t>
    </dgm:pt>
    <dgm:pt modelId="{76C0CC95-4FE5-403B-A985-282C66A78A0D}">
      <dgm:prSet/>
      <dgm:spPr>
        <a:solidFill>
          <a:schemeClr val="bg1">
            <a:alpha val="90000"/>
          </a:schemeClr>
        </a:solidFill>
      </dgm:spPr>
      <dgm:t>
        <a:bodyPr/>
        <a:lstStyle/>
        <a:p>
          <a:r>
            <a:rPr lang="en-GB" dirty="0"/>
            <a:t>Feedback</a:t>
          </a:r>
        </a:p>
      </dgm:t>
    </dgm:pt>
    <dgm:pt modelId="{B4ECDFC7-C8F9-44FD-92EC-888F3D574EFB}" type="parTrans" cxnId="{D9CD3E0B-C7C6-4226-B0BE-6DA344C9D6EB}">
      <dgm:prSet/>
      <dgm:spPr/>
      <dgm:t>
        <a:bodyPr/>
        <a:lstStyle/>
        <a:p>
          <a:endParaRPr lang="en-GB"/>
        </a:p>
      </dgm:t>
    </dgm:pt>
    <dgm:pt modelId="{A4DC7EA9-BD07-40EE-88B7-E12DC1F5CC42}" type="sibTrans" cxnId="{D9CD3E0B-C7C6-4226-B0BE-6DA344C9D6EB}">
      <dgm:prSet/>
      <dgm:spPr/>
      <dgm:t>
        <a:bodyPr/>
        <a:lstStyle/>
        <a:p>
          <a:endParaRPr lang="en-GB"/>
        </a:p>
      </dgm:t>
    </dgm:pt>
    <dgm:pt modelId="{4CA46E96-BF35-4195-ABA5-359F15C81E96}">
      <dgm:prSet/>
      <dgm:spPr/>
      <dgm:t>
        <a:bodyPr/>
        <a:lstStyle/>
        <a:p>
          <a:r>
            <a:rPr lang="en-GB" dirty="0"/>
            <a:t>5</a:t>
          </a:r>
        </a:p>
      </dgm:t>
    </dgm:pt>
    <dgm:pt modelId="{356F1890-18D8-4872-9CDF-E6F20C69D5CE}" type="parTrans" cxnId="{A8FD1644-3D9A-40B8-93D3-DA046C5A2903}">
      <dgm:prSet/>
      <dgm:spPr/>
      <dgm:t>
        <a:bodyPr/>
        <a:lstStyle/>
        <a:p>
          <a:endParaRPr lang="en-GB"/>
        </a:p>
      </dgm:t>
    </dgm:pt>
    <dgm:pt modelId="{FABA31DA-F539-4076-84D1-F7B8A4E6433F}" type="sibTrans" cxnId="{A8FD1644-3D9A-40B8-93D3-DA046C5A2903}">
      <dgm:prSet/>
      <dgm:spPr/>
      <dgm:t>
        <a:bodyPr/>
        <a:lstStyle/>
        <a:p>
          <a:endParaRPr lang="en-GB"/>
        </a:p>
      </dgm:t>
    </dgm:pt>
    <dgm:pt modelId="{769072AA-5935-4A67-AF66-BDB5FB994380}">
      <dgm:prSet/>
      <dgm:spPr>
        <a:solidFill>
          <a:srgbClr val="00B0F0">
            <a:alpha val="90000"/>
          </a:srgbClr>
        </a:solidFill>
      </dgm:spPr>
      <dgm:t>
        <a:bodyPr/>
        <a:lstStyle/>
        <a:p>
          <a:r>
            <a:rPr lang="en-GB" dirty="0"/>
            <a:t>Report/file</a:t>
          </a:r>
        </a:p>
      </dgm:t>
    </dgm:pt>
    <dgm:pt modelId="{A90514A3-B0EC-432B-845E-AD181DA43118}" type="parTrans" cxnId="{B4139FC2-58CC-4740-889E-357403B84C3E}">
      <dgm:prSet/>
      <dgm:spPr/>
      <dgm:t>
        <a:bodyPr/>
        <a:lstStyle/>
        <a:p>
          <a:endParaRPr lang="en-GB"/>
        </a:p>
      </dgm:t>
    </dgm:pt>
    <dgm:pt modelId="{D558019D-9D5F-4EC1-908F-00A15A5B11A5}" type="sibTrans" cxnId="{B4139FC2-58CC-4740-889E-357403B84C3E}">
      <dgm:prSet/>
      <dgm:spPr/>
      <dgm:t>
        <a:bodyPr/>
        <a:lstStyle/>
        <a:p>
          <a:endParaRPr lang="en-GB"/>
        </a:p>
      </dgm:t>
    </dgm:pt>
    <dgm:pt modelId="{BC07EE72-AF8B-4FE2-83A5-4AA2343EAD18}">
      <dgm:prSet/>
      <dgm:spPr/>
      <dgm:t>
        <a:bodyPr/>
        <a:lstStyle/>
        <a:p>
          <a:r>
            <a:rPr lang="en-GB" dirty="0"/>
            <a:t>Preliminary assessment</a:t>
          </a:r>
        </a:p>
      </dgm:t>
    </dgm:pt>
    <dgm:pt modelId="{EAF2C8BF-2CDD-43C2-8678-914BCC3CCF13}" type="parTrans" cxnId="{F745FA44-D87F-4442-987D-F40002CD7C7D}">
      <dgm:prSet/>
      <dgm:spPr/>
      <dgm:t>
        <a:bodyPr/>
        <a:lstStyle/>
        <a:p>
          <a:endParaRPr lang="en-GB"/>
        </a:p>
      </dgm:t>
    </dgm:pt>
    <dgm:pt modelId="{7EFBA1D2-DAAE-4431-A590-D1E5AA37D6B3}" type="sibTrans" cxnId="{F745FA44-D87F-4442-987D-F40002CD7C7D}">
      <dgm:prSet/>
      <dgm:spPr/>
      <dgm:t>
        <a:bodyPr/>
        <a:lstStyle/>
        <a:p>
          <a:endParaRPr lang="en-GB"/>
        </a:p>
      </dgm:t>
    </dgm:pt>
    <dgm:pt modelId="{E49722BE-1E8E-4897-881D-A3D3798187EB}" type="pres">
      <dgm:prSet presAssocID="{B32E7EBB-D364-4134-952A-E7887C821D47}" presName="linearFlow" presStyleCnt="0">
        <dgm:presLayoutVars>
          <dgm:dir/>
          <dgm:animLvl val="lvl"/>
          <dgm:resizeHandles val="exact"/>
        </dgm:presLayoutVars>
      </dgm:prSet>
      <dgm:spPr/>
    </dgm:pt>
    <dgm:pt modelId="{9548924E-9330-431F-B368-C31080508528}" type="pres">
      <dgm:prSet presAssocID="{0CAD3D26-9503-4F07-910F-0A6655B2B908}" presName="composite" presStyleCnt="0"/>
      <dgm:spPr/>
    </dgm:pt>
    <dgm:pt modelId="{643C4152-4F19-472C-8611-DCD9130EA8B0}" type="pres">
      <dgm:prSet presAssocID="{0CAD3D26-9503-4F07-910F-0A6655B2B908}" presName="parentText" presStyleLbl="alignNode1" presStyleIdx="0" presStyleCnt="5">
        <dgm:presLayoutVars>
          <dgm:chMax val="1"/>
          <dgm:bulletEnabled val="1"/>
        </dgm:presLayoutVars>
      </dgm:prSet>
      <dgm:spPr/>
    </dgm:pt>
    <dgm:pt modelId="{9C736F85-A74F-483E-8230-586EDB454EB7}" type="pres">
      <dgm:prSet presAssocID="{0CAD3D26-9503-4F07-910F-0A6655B2B908}" presName="descendantText" presStyleLbl="alignAcc1" presStyleIdx="0" presStyleCnt="5">
        <dgm:presLayoutVars>
          <dgm:bulletEnabled val="1"/>
        </dgm:presLayoutVars>
      </dgm:prSet>
      <dgm:spPr/>
    </dgm:pt>
    <dgm:pt modelId="{3DB8958D-7D7C-4F11-88CC-EB0081B987E5}" type="pres">
      <dgm:prSet presAssocID="{4D64D275-ED7B-442D-8487-73556ED27294}" presName="sp" presStyleCnt="0"/>
      <dgm:spPr/>
    </dgm:pt>
    <dgm:pt modelId="{44A740CA-E3EE-409C-BC5A-7A1D9E7631F0}" type="pres">
      <dgm:prSet presAssocID="{9B704006-84FD-40EE-A409-B1F0DD847DD8}" presName="composite" presStyleCnt="0"/>
      <dgm:spPr/>
    </dgm:pt>
    <dgm:pt modelId="{559BC8BF-92DE-42DF-8E5D-945B81F78900}" type="pres">
      <dgm:prSet presAssocID="{9B704006-84FD-40EE-A409-B1F0DD847DD8}" presName="parentText" presStyleLbl="alignNode1" presStyleIdx="1" presStyleCnt="5">
        <dgm:presLayoutVars>
          <dgm:chMax val="1"/>
          <dgm:bulletEnabled val="1"/>
        </dgm:presLayoutVars>
      </dgm:prSet>
      <dgm:spPr/>
    </dgm:pt>
    <dgm:pt modelId="{D702EC41-CC5D-4A17-8F5D-33DE01396196}" type="pres">
      <dgm:prSet presAssocID="{9B704006-84FD-40EE-A409-B1F0DD847DD8}" presName="descendantText" presStyleLbl="alignAcc1" presStyleIdx="1" presStyleCnt="5">
        <dgm:presLayoutVars>
          <dgm:bulletEnabled val="1"/>
        </dgm:presLayoutVars>
      </dgm:prSet>
      <dgm:spPr/>
    </dgm:pt>
    <dgm:pt modelId="{C24DA8B5-1EA6-4C1C-8C57-730168D6EFAD}" type="pres">
      <dgm:prSet presAssocID="{B6252983-944C-4166-B4DC-008F3393F6FF}" presName="sp" presStyleCnt="0"/>
      <dgm:spPr/>
    </dgm:pt>
    <dgm:pt modelId="{EFFDBD61-1EB5-4F8C-BBD5-825832CEFCDC}" type="pres">
      <dgm:prSet presAssocID="{D16CA7CC-22B8-47EA-9B0A-CF81196FB894}" presName="composite" presStyleCnt="0"/>
      <dgm:spPr/>
    </dgm:pt>
    <dgm:pt modelId="{16D24AA4-DF80-4290-AACA-00F96F33C113}" type="pres">
      <dgm:prSet presAssocID="{D16CA7CC-22B8-47EA-9B0A-CF81196FB894}" presName="parentText" presStyleLbl="alignNode1" presStyleIdx="2" presStyleCnt="5">
        <dgm:presLayoutVars>
          <dgm:chMax val="1"/>
          <dgm:bulletEnabled val="1"/>
        </dgm:presLayoutVars>
      </dgm:prSet>
      <dgm:spPr/>
    </dgm:pt>
    <dgm:pt modelId="{F61520FA-58BE-4796-9428-B78482BE07EB}" type="pres">
      <dgm:prSet presAssocID="{D16CA7CC-22B8-47EA-9B0A-CF81196FB894}" presName="descendantText" presStyleLbl="alignAcc1" presStyleIdx="2" presStyleCnt="5">
        <dgm:presLayoutVars>
          <dgm:bulletEnabled val="1"/>
        </dgm:presLayoutVars>
      </dgm:prSet>
      <dgm:spPr/>
    </dgm:pt>
    <dgm:pt modelId="{42314305-874D-4106-93BE-9C969B2A634F}" type="pres">
      <dgm:prSet presAssocID="{0A25D276-A7C7-402D-8597-5D8F4EFF7078}" presName="sp" presStyleCnt="0"/>
      <dgm:spPr/>
    </dgm:pt>
    <dgm:pt modelId="{9DC0DE79-D304-4FDD-8390-5577461E052D}" type="pres">
      <dgm:prSet presAssocID="{6795281B-255B-419D-818F-F8BAC05A1B69}" presName="composite" presStyleCnt="0"/>
      <dgm:spPr/>
    </dgm:pt>
    <dgm:pt modelId="{AB721C41-45D0-48F7-8FF2-ED346EC7A799}" type="pres">
      <dgm:prSet presAssocID="{6795281B-255B-419D-818F-F8BAC05A1B69}" presName="parentText" presStyleLbl="alignNode1" presStyleIdx="3" presStyleCnt="5">
        <dgm:presLayoutVars>
          <dgm:chMax val="1"/>
          <dgm:bulletEnabled val="1"/>
        </dgm:presLayoutVars>
      </dgm:prSet>
      <dgm:spPr/>
    </dgm:pt>
    <dgm:pt modelId="{6F903767-14BD-4AEF-B99A-BA00E2FA03EB}" type="pres">
      <dgm:prSet presAssocID="{6795281B-255B-419D-818F-F8BAC05A1B69}" presName="descendantText" presStyleLbl="alignAcc1" presStyleIdx="3" presStyleCnt="5">
        <dgm:presLayoutVars>
          <dgm:bulletEnabled val="1"/>
        </dgm:presLayoutVars>
      </dgm:prSet>
      <dgm:spPr/>
    </dgm:pt>
    <dgm:pt modelId="{F10D28E6-8312-433F-BD74-ED3CF9FB2F4E}" type="pres">
      <dgm:prSet presAssocID="{7BB63B9B-129D-4F63-868C-85F947575451}" presName="sp" presStyleCnt="0"/>
      <dgm:spPr/>
    </dgm:pt>
    <dgm:pt modelId="{869ACEA5-A8D4-4DAC-AAD8-F0902DDF6B79}" type="pres">
      <dgm:prSet presAssocID="{4CA46E96-BF35-4195-ABA5-359F15C81E96}" presName="composite" presStyleCnt="0"/>
      <dgm:spPr/>
    </dgm:pt>
    <dgm:pt modelId="{D1A4099A-D904-4E6D-BF88-4AF17D67EEFE}" type="pres">
      <dgm:prSet presAssocID="{4CA46E96-BF35-4195-ABA5-359F15C81E96}" presName="parentText" presStyleLbl="alignNode1" presStyleIdx="4" presStyleCnt="5">
        <dgm:presLayoutVars>
          <dgm:chMax val="1"/>
          <dgm:bulletEnabled val="1"/>
        </dgm:presLayoutVars>
      </dgm:prSet>
      <dgm:spPr/>
    </dgm:pt>
    <dgm:pt modelId="{D437088F-EAB4-4853-8937-15FBD910C258}" type="pres">
      <dgm:prSet presAssocID="{4CA46E96-BF35-4195-ABA5-359F15C81E96}" presName="descendantText" presStyleLbl="alignAcc1" presStyleIdx="4" presStyleCnt="5">
        <dgm:presLayoutVars>
          <dgm:bulletEnabled val="1"/>
        </dgm:presLayoutVars>
      </dgm:prSet>
      <dgm:spPr/>
    </dgm:pt>
  </dgm:ptLst>
  <dgm:cxnLst>
    <dgm:cxn modelId="{D9CD3E0B-C7C6-4226-B0BE-6DA344C9D6EB}" srcId="{6795281B-255B-419D-818F-F8BAC05A1B69}" destId="{76C0CC95-4FE5-403B-A985-282C66A78A0D}" srcOrd="0" destOrd="0" parTransId="{B4ECDFC7-C8F9-44FD-92EC-888F3D574EFB}" sibTransId="{A4DC7EA9-BD07-40EE-88B7-E12DC1F5CC42}"/>
    <dgm:cxn modelId="{80765F19-F25E-46D0-A469-828E00F1A1DA}" type="presOf" srcId="{B32E7EBB-D364-4134-952A-E7887C821D47}" destId="{E49722BE-1E8E-4897-881D-A3D3798187EB}" srcOrd="0" destOrd="0" presId="urn:microsoft.com/office/officeart/2005/8/layout/chevron2"/>
    <dgm:cxn modelId="{F9D3DF2B-67CB-4CD9-A7C1-F65AB0C6E0C7}" type="presOf" srcId="{BC07EE72-AF8B-4FE2-83A5-4AA2343EAD18}" destId="{D702EC41-CC5D-4A17-8F5D-33DE01396196}" srcOrd="0" destOrd="1" presId="urn:microsoft.com/office/officeart/2005/8/layout/chevron2"/>
    <dgm:cxn modelId="{F7CD1633-3FF7-4196-AABE-FFE6C52EC837}" srcId="{0CAD3D26-9503-4F07-910F-0A6655B2B908}" destId="{2E23CA15-1281-4154-AFB4-D08D43BAC84F}" srcOrd="0" destOrd="0" parTransId="{06AAA125-CEA0-4661-96FF-044C0DD33A84}" sibTransId="{4E38125D-7144-471C-8339-45F52F76A49A}"/>
    <dgm:cxn modelId="{3B88CE42-B26A-4305-B73E-DF9BE5CA9E7C}" type="presOf" srcId="{4CA46E96-BF35-4195-ABA5-359F15C81E96}" destId="{D1A4099A-D904-4E6D-BF88-4AF17D67EEFE}" srcOrd="0" destOrd="0" presId="urn:microsoft.com/office/officeart/2005/8/layout/chevron2"/>
    <dgm:cxn modelId="{A8FD1644-3D9A-40B8-93D3-DA046C5A2903}" srcId="{B32E7EBB-D364-4134-952A-E7887C821D47}" destId="{4CA46E96-BF35-4195-ABA5-359F15C81E96}" srcOrd="4" destOrd="0" parTransId="{356F1890-18D8-4872-9CDF-E6F20C69D5CE}" sibTransId="{FABA31DA-F539-4076-84D1-F7B8A4E6433F}"/>
    <dgm:cxn modelId="{B1BB7144-528D-4FD2-9819-9C9854D8103D}" srcId="{B32E7EBB-D364-4134-952A-E7887C821D47}" destId="{6795281B-255B-419D-818F-F8BAC05A1B69}" srcOrd="3" destOrd="0" parTransId="{FE56219E-8F3E-4D7D-9CEF-D000004241FF}" sibTransId="{7BB63B9B-129D-4F63-868C-85F947575451}"/>
    <dgm:cxn modelId="{F745FA44-D87F-4442-987D-F40002CD7C7D}" srcId="{9B704006-84FD-40EE-A409-B1F0DD847DD8}" destId="{BC07EE72-AF8B-4FE2-83A5-4AA2343EAD18}" srcOrd="1" destOrd="0" parTransId="{EAF2C8BF-2CDD-43C2-8678-914BCC3CCF13}" sibTransId="{7EFBA1D2-DAAE-4431-A590-D1E5AA37D6B3}"/>
    <dgm:cxn modelId="{67232245-03D6-4A9B-9E68-D120459F5D8F}" type="presOf" srcId="{9B704006-84FD-40EE-A409-B1F0DD847DD8}" destId="{559BC8BF-92DE-42DF-8E5D-945B81F78900}" srcOrd="0" destOrd="0" presId="urn:microsoft.com/office/officeart/2005/8/layout/chevron2"/>
    <dgm:cxn modelId="{504D0446-86AB-4E0D-97A5-E31D36B48CAB}" type="presOf" srcId="{0CAD3D26-9503-4F07-910F-0A6655B2B908}" destId="{643C4152-4F19-472C-8611-DCD9130EA8B0}" srcOrd="0" destOrd="0" presId="urn:microsoft.com/office/officeart/2005/8/layout/chevron2"/>
    <dgm:cxn modelId="{8902026B-644F-45B6-A6E2-2C29292BB895}" srcId="{B32E7EBB-D364-4134-952A-E7887C821D47}" destId="{9B704006-84FD-40EE-A409-B1F0DD847DD8}" srcOrd="1" destOrd="0" parTransId="{DC4292A2-68F3-44AE-8752-65DB9428A1D6}" sibTransId="{B6252983-944C-4166-B4DC-008F3393F6FF}"/>
    <dgm:cxn modelId="{BCA01B8C-711F-438D-9F00-3B27DD747B91}" type="presOf" srcId="{6795281B-255B-419D-818F-F8BAC05A1B69}" destId="{AB721C41-45D0-48F7-8FF2-ED346EC7A799}" srcOrd="0" destOrd="0" presId="urn:microsoft.com/office/officeart/2005/8/layout/chevron2"/>
    <dgm:cxn modelId="{C50737AE-6379-4037-AB2A-A79AC9F33DAC}" type="presOf" srcId="{2E23CA15-1281-4154-AFB4-D08D43BAC84F}" destId="{9C736F85-A74F-483E-8230-586EDB454EB7}" srcOrd="0" destOrd="0" presId="urn:microsoft.com/office/officeart/2005/8/layout/chevron2"/>
    <dgm:cxn modelId="{C4C867B3-01DF-40F8-9323-E57BFC67F588}" type="presOf" srcId="{6028AF2E-1706-4E46-B3C7-F34479F7825B}" destId="{D702EC41-CC5D-4A17-8F5D-33DE01396196}" srcOrd="0" destOrd="0" presId="urn:microsoft.com/office/officeart/2005/8/layout/chevron2"/>
    <dgm:cxn modelId="{B4139FC2-58CC-4740-889E-357403B84C3E}" srcId="{4CA46E96-BF35-4195-ABA5-359F15C81E96}" destId="{769072AA-5935-4A67-AF66-BDB5FB994380}" srcOrd="0" destOrd="0" parTransId="{A90514A3-B0EC-432B-845E-AD181DA43118}" sibTransId="{D558019D-9D5F-4EC1-908F-00A15A5B11A5}"/>
    <dgm:cxn modelId="{C41077C3-B3F4-4E8C-9172-D321EA71700B}" srcId="{B32E7EBB-D364-4134-952A-E7887C821D47}" destId="{D16CA7CC-22B8-47EA-9B0A-CF81196FB894}" srcOrd="2" destOrd="0" parTransId="{978344E7-E6E1-4A5B-A9A4-512F43895BB3}" sibTransId="{0A25D276-A7C7-402D-8597-5D8F4EFF7078}"/>
    <dgm:cxn modelId="{77316ADD-2C4C-4834-8973-84EFE4B6C007}" srcId="{9B704006-84FD-40EE-A409-B1F0DD847DD8}" destId="{6028AF2E-1706-4E46-B3C7-F34479F7825B}" srcOrd="0" destOrd="0" parTransId="{DAC15B25-5F2E-47F9-AE41-02610EABAC6E}" sibTransId="{9B251447-C32A-42EF-9DE5-66B737F5C2AF}"/>
    <dgm:cxn modelId="{4A6C5BDE-A005-4511-86F5-9590F22B39DC}" srcId="{B32E7EBB-D364-4134-952A-E7887C821D47}" destId="{0CAD3D26-9503-4F07-910F-0A6655B2B908}" srcOrd="0" destOrd="0" parTransId="{895D16F9-76B7-4314-8B72-D84C5A90F461}" sibTransId="{4D64D275-ED7B-442D-8487-73556ED27294}"/>
    <dgm:cxn modelId="{0E27E8E7-3D24-4609-93D0-0261B12770FF}" type="presOf" srcId="{76C0CC95-4FE5-403B-A985-282C66A78A0D}" destId="{6F903767-14BD-4AEF-B99A-BA00E2FA03EB}" srcOrd="0" destOrd="0" presId="urn:microsoft.com/office/officeart/2005/8/layout/chevron2"/>
    <dgm:cxn modelId="{4B6166F6-B2DA-4461-AB73-3F9B84A0B9FE}" srcId="{D16CA7CC-22B8-47EA-9B0A-CF81196FB894}" destId="{32209931-35B6-4F2A-AEA5-F1F426464730}" srcOrd="0" destOrd="0" parTransId="{3B7D3D31-1073-4953-AE28-966F75E05FE9}" sibTransId="{FB93FAFF-28B2-434D-B167-4B9BB532AA5F}"/>
    <dgm:cxn modelId="{7B3A64F9-F769-4EE0-A980-F8F7C0AB55D9}" type="presOf" srcId="{32209931-35B6-4F2A-AEA5-F1F426464730}" destId="{F61520FA-58BE-4796-9428-B78482BE07EB}" srcOrd="0" destOrd="0" presId="urn:microsoft.com/office/officeart/2005/8/layout/chevron2"/>
    <dgm:cxn modelId="{728E01FB-358E-48A6-9ED3-78891A4552B2}" type="presOf" srcId="{D16CA7CC-22B8-47EA-9B0A-CF81196FB894}" destId="{16D24AA4-DF80-4290-AACA-00F96F33C113}" srcOrd="0" destOrd="0" presId="urn:microsoft.com/office/officeart/2005/8/layout/chevron2"/>
    <dgm:cxn modelId="{2BC1E2FE-339D-48FF-8E78-406629CEFD4E}" type="presOf" srcId="{769072AA-5935-4A67-AF66-BDB5FB994380}" destId="{D437088F-EAB4-4853-8937-15FBD910C258}" srcOrd="0" destOrd="0" presId="urn:microsoft.com/office/officeart/2005/8/layout/chevron2"/>
    <dgm:cxn modelId="{D3B7A021-7DE7-43A4-A616-69454451C9CE}" type="presParOf" srcId="{E49722BE-1E8E-4897-881D-A3D3798187EB}" destId="{9548924E-9330-431F-B368-C31080508528}" srcOrd="0" destOrd="0" presId="urn:microsoft.com/office/officeart/2005/8/layout/chevron2"/>
    <dgm:cxn modelId="{EE1973FE-B0F4-451C-84AF-7FB13DCB9A3B}" type="presParOf" srcId="{9548924E-9330-431F-B368-C31080508528}" destId="{643C4152-4F19-472C-8611-DCD9130EA8B0}" srcOrd="0" destOrd="0" presId="urn:microsoft.com/office/officeart/2005/8/layout/chevron2"/>
    <dgm:cxn modelId="{048958E5-7D0D-4DC9-AC6C-9548507A05C4}" type="presParOf" srcId="{9548924E-9330-431F-B368-C31080508528}" destId="{9C736F85-A74F-483E-8230-586EDB454EB7}" srcOrd="1" destOrd="0" presId="urn:microsoft.com/office/officeart/2005/8/layout/chevron2"/>
    <dgm:cxn modelId="{8FE341ED-3DEC-4919-9CEA-AF43F311C105}" type="presParOf" srcId="{E49722BE-1E8E-4897-881D-A3D3798187EB}" destId="{3DB8958D-7D7C-4F11-88CC-EB0081B987E5}" srcOrd="1" destOrd="0" presId="urn:microsoft.com/office/officeart/2005/8/layout/chevron2"/>
    <dgm:cxn modelId="{CA53342A-F31F-4A32-8FD3-D2DFE87976B7}" type="presParOf" srcId="{E49722BE-1E8E-4897-881D-A3D3798187EB}" destId="{44A740CA-E3EE-409C-BC5A-7A1D9E7631F0}" srcOrd="2" destOrd="0" presId="urn:microsoft.com/office/officeart/2005/8/layout/chevron2"/>
    <dgm:cxn modelId="{5928BD9F-6A62-455D-9FB9-24935D695B3A}" type="presParOf" srcId="{44A740CA-E3EE-409C-BC5A-7A1D9E7631F0}" destId="{559BC8BF-92DE-42DF-8E5D-945B81F78900}" srcOrd="0" destOrd="0" presId="urn:microsoft.com/office/officeart/2005/8/layout/chevron2"/>
    <dgm:cxn modelId="{6EF1E6CE-165D-4160-96E8-D2760B228F39}" type="presParOf" srcId="{44A740CA-E3EE-409C-BC5A-7A1D9E7631F0}" destId="{D702EC41-CC5D-4A17-8F5D-33DE01396196}" srcOrd="1" destOrd="0" presId="urn:microsoft.com/office/officeart/2005/8/layout/chevron2"/>
    <dgm:cxn modelId="{A01F4030-9B49-47C6-8706-B8AF1D1820EC}" type="presParOf" srcId="{E49722BE-1E8E-4897-881D-A3D3798187EB}" destId="{C24DA8B5-1EA6-4C1C-8C57-730168D6EFAD}" srcOrd="3" destOrd="0" presId="urn:microsoft.com/office/officeart/2005/8/layout/chevron2"/>
    <dgm:cxn modelId="{FD2933BD-45C7-4A25-A077-403AC4D42DF4}" type="presParOf" srcId="{E49722BE-1E8E-4897-881D-A3D3798187EB}" destId="{EFFDBD61-1EB5-4F8C-BBD5-825832CEFCDC}" srcOrd="4" destOrd="0" presId="urn:microsoft.com/office/officeart/2005/8/layout/chevron2"/>
    <dgm:cxn modelId="{3B0BF0FC-7D77-42F4-AFD8-A384162B2AF6}" type="presParOf" srcId="{EFFDBD61-1EB5-4F8C-BBD5-825832CEFCDC}" destId="{16D24AA4-DF80-4290-AACA-00F96F33C113}" srcOrd="0" destOrd="0" presId="urn:microsoft.com/office/officeart/2005/8/layout/chevron2"/>
    <dgm:cxn modelId="{2EC80A1D-D911-47B4-9DCF-994F0B219C82}" type="presParOf" srcId="{EFFDBD61-1EB5-4F8C-BBD5-825832CEFCDC}" destId="{F61520FA-58BE-4796-9428-B78482BE07EB}" srcOrd="1" destOrd="0" presId="urn:microsoft.com/office/officeart/2005/8/layout/chevron2"/>
    <dgm:cxn modelId="{47EB8D0F-E688-4D6E-9D52-B5D13823966A}" type="presParOf" srcId="{E49722BE-1E8E-4897-881D-A3D3798187EB}" destId="{42314305-874D-4106-93BE-9C969B2A634F}" srcOrd="5" destOrd="0" presId="urn:microsoft.com/office/officeart/2005/8/layout/chevron2"/>
    <dgm:cxn modelId="{69047824-26EE-44F5-A5F7-E0A466A6AF62}" type="presParOf" srcId="{E49722BE-1E8E-4897-881D-A3D3798187EB}" destId="{9DC0DE79-D304-4FDD-8390-5577461E052D}" srcOrd="6" destOrd="0" presId="urn:microsoft.com/office/officeart/2005/8/layout/chevron2"/>
    <dgm:cxn modelId="{F602A07E-7BE5-476E-B8A9-4FF6CBEBACFD}" type="presParOf" srcId="{9DC0DE79-D304-4FDD-8390-5577461E052D}" destId="{AB721C41-45D0-48F7-8FF2-ED346EC7A799}" srcOrd="0" destOrd="0" presId="urn:microsoft.com/office/officeart/2005/8/layout/chevron2"/>
    <dgm:cxn modelId="{B709B4BE-9A2F-480D-862A-6B4B4B4781E9}" type="presParOf" srcId="{9DC0DE79-D304-4FDD-8390-5577461E052D}" destId="{6F903767-14BD-4AEF-B99A-BA00E2FA03EB}" srcOrd="1" destOrd="0" presId="urn:microsoft.com/office/officeart/2005/8/layout/chevron2"/>
    <dgm:cxn modelId="{34BCA6F2-46DD-4A68-9C54-52992A17D116}" type="presParOf" srcId="{E49722BE-1E8E-4897-881D-A3D3798187EB}" destId="{F10D28E6-8312-433F-BD74-ED3CF9FB2F4E}" srcOrd="7" destOrd="0" presId="urn:microsoft.com/office/officeart/2005/8/layout/chevron2"/>
    <dgm:cxn modelId="{B16853C3-37A6-47E5-A6E9-AB020BBA45D1}" type="presParOf" srcId="{E49722BE-1E8E-4897-881D-A3D3798187EB}" destId="{869ACEA5-A8D4-4DAC-AAD8-F0902DDF6B79}" srcOrd="8" destOrd="0" presId="urn:microsoft.com/office/officeart/2005/8/layout/chevron2"/>
    <dgm:cxn modelId="{DB649249-CBB5-4100-B61D-83FAD5FAE6EF}" type="presParOf" srcId="{869ACEA5-A8D4-4DAC-AAD8-F0902DDF6B79}" destId="{D1A4099A-D904-4E6D-BF88-4AF17D67EEFE}" srcOrd="0" destOrd="0" presId="urn:microsoft.com/office/officeart/2005/8/layout/chevron2"/>
    <dgm:cxn modelId="{C3F132B1-D15F-4C7B-9DA9-5AB3F1DD1FCD}" type="presParOf" srcId="{869ACEA5-A8D4-4DAC-AAD8-F0902DDF6B79}" destId="{D437088F-EAB4-4853-8937-15FBD910C2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4152-4F19-472C-8611-DCD9130EA8B0}">
      <dsp:nvSpPr>
        <dsp:cNvPr id="0" name=""/>
        <dsp:cNvSpPr/>
      </dsp:nvSpPr>
      <dsp:spPr>
        <a:xfrm rot="5400000">
          <a:off x="-149991" y="151943"/>
          <a:ext cx="999945" cy="69996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1</a:t>
          </a:r>
        </a:p>
      </dsp:txBody>
      <dsp:txXfrm rot="-5400000">
        <a:off x="2" y="351932"/>
        <a:ext cx="699961" cy="299984"/>
      </dsp:txXfrm>
    </dsp:sp>
    <dsp:sp modelId="{9C736F85-A74F-483E-8230-586EDB454EB7}">
      <dsp:nvSpPr>
        <dsp:cNvPr id="0" name=""/>
        <dsp:cNvSpPr/>
      </dsp:nvSpPr>
      <dsp:spPr>
        <a:xfrm rot="5400000">
          <a:off x="2044298" y="-1342384"/>
          <a:ext cx="649964" cy="333863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Preparation</a:t>
          </a:r>
        </a:p>
      </dsp:txBody>
      <dsp:txXfrm rot="-5400000">
        <a:off x="699962" y="33681"/>
        <a:ext cx="3306909" cy="586506"/>
      </dsp:txXfrm>
    </dsp:sp>
    <dsp:sp modelId="{559BC8BF-92DE-42DF-8E5D-945B81F78900}">
      <dsp:nvSpPr>
        <dsp:cNvPr id="0" name=""/>
        <dsp:cNvSpPr/>
      </dsp:nvSpPr>
      <dsp:spPr>
        <a:xfrm rot="5400000">
          <a:off x="-149991" y="1033662"/>
          <a:ext cx="999945" cy="699961"/>
        </a:xfrm>
        <a:prstGeom prst="chevron">
          <a:avLst/>
        </a:prstGeom>
        <a:solidFill>
          <a:schemeClr val="accent4">
            <a:hueOff val="514291"/>
            <a:satOff val="12280"/>
            <a:lumOff val="19412"/>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2</a:t>
          </a:r>
        </a:p>
      </dsp:txBody>
      <dsp:txXfrm rot="-5400000">
        <a:off x="2" y="1233651"/>
        <a:ext cx="699961" cy="299984"/>
      </dsp:txXfrm>
    </dsp:sp>
    <dsp:sp modelId="{D702EC41-CC5D-4A17-8F5D-33DE01396196}">
      <dsp:nvSpPr>
        <dsp:cNvPr id="0" name=""/>
        <dsp:cNvSpPr/>
      </dsp:nvSpPr>
      <dsp:spPr>
        <a:xfrm rot="5400000">
          <a:off x="2044298" y="-460666"/>
          <a:ext cx="649964" cy="3338638"/>
        </a:xfrm>
        <a:prstGeom prst="round2SameRect">
          <a:avLst/>
        </a:prstGeom>
        <a:solidFill>
          <a:schemeClr val="lt1">
            <a:alpha val="90000"/>
            <a:hueOff val="0"/>
            <a:satOff val="0"/>
            <a:lumOff val="0"/>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n-GB" sz="1900" kern="1200"/>
            <a:t>Preliminary assessment</a:t>
          </a:r>
          <a:endParaRPr lang="en-GB" sz="1900" kern="1200" dirty="0"/>
        </a:p>
      </dsp:txBody>
      <dsp:txXfrm rot="-5400000">
        <a:off x="699962" y="915399"/>
        <a:ext cx="3306909" cy="586506"/>
      </dsp:txXfrm>
    </dsp:sp>
    <dsp:sp modelId="{16D24AA4-DF80-4290-AACA-00F96F33C113}">
      <dsp:nvSpPr>
        <dsp:cNvPr id="0" name=""/>
        <dsp:cNvSpPr/>
      </dsp:nvSpPr>
      <dsp:spPr>
        <a:xfrm rot="5400000">
          <a:off x="-149991" y="1915381"/>
          <a:ext cx="999945" cy="699961"/>
        </a:xfrm>
        <a:prstGeom prst="chevron">
          <a:avLst/>
        </a:prstGeom>
        <a:solidFill>
          <a:schemeClr val="accent4">
            <a:hueOff val="1028582"/>
            <a:satOff val="24561"/>
            <a:lumOff val="38824"/>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3</a:t>
          </a:r>
        </a:p>
      </dsp:txBody>
      <dsp:txXfrm rot="-5400000">
        <a:off x="2" y="2115370"/>
        <a:ext cx="699961" cy="299984"/>
      </dsp:txXfrm>
    </dsp:sp>
    <dsp:sp modelId="{F61520FA-58BE-4796-9428-B78482BE07EB}">
      <dsp:nvSpPr>
        <dsp:cNvPr id="0" name=""/>
        <dsp:cNvSpPr/>
      </dsp:nvSpPr>
      <dsp:spPr>
        <a:xfrm rot="5400000">
          <a:off x="2044298" y="421052"/>
          <a:ext cx="649964" cy="3338638"/>
        </a:xfrm>
        <a:prstGeom prst="round2SameRect">
          <a:avLst/>
        </a:prstGeom>
        <a:solidFill>
          <a:schemeClr val="lt1">
            <a:alpha val="90000"/>
            <a:hueOff val="0"/>
            <a:satOff val="0"/>
            <a:lumOff val="0"/>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Audit</a:t>
          </a:r>
        </a:p>
      </dsp:txBody>
      <dsp:txXfrm rot="-5400000">
        <a:off x="699962" y="1797118"/>
        <a:ext cx="3306909" cy="586506"/>
      </dsp:txXfrm>
    </dsp:sp>
    <dsp:sp modelId="{AB721C41-45D0-48F7-8FF2-ED346EC7A799}">
      <dsp:nvSpPr>
        <dsp:cNvPr id="0" name=""/>
        <dsp:cNvSpPr/>
      </dsp:nvSpPr>
      <dsp:spPr>
        <a:xfrm rot="5400000">
          <a:off x="-149991" y="2797100"/>
          <a:ext cx="999945" cy="699961"/>
        </a:xfrm>
        <a:prstGeom prst="chevron">
          <a:avLst/>
        </a:prstGeom>
        <a:solidFill>
          <a:schemeClr val="accent4">
            <a:hueOff val="1542873"/>
            <a:satOff val="36841"/>
            <a:lumOff val="58235"/>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4</a:t>
          </a:r>
        </a:p>
      </dsp:txBody>
      <dsp:txXfrm rot="-5400000">
        <a:off x="2" y="2997089"/>
        <a:ext cx="699961" cy="299984"/>
      </dsp:txXfrm>
    </dsp:sp>
    <dsp:sp modelId="{6F903767-14BD-4AEF-B99A-BA00E2FA03EB}">
      <dsp:nvSpPr>
        <dsp:cNvPr id="0" name=""/>
        <dsp:cNvSpPr/>
      </dsp:nvSpPr>
      <dsp:spPr>
        <a:xfrm rot="5400000">
          <a:off x="2044298" y="1302771"/>
          <a:ext cx="649964" cy="3338638"/>
        </a:xfrm>
        <a:prstGeom prst="round2SameRect">
          <a:avLst/>
        </a:prstGeom>
        <a:solidFill>
          <a:schemeClr val="lt1">
            <a:alpha val="90000"/>
            <a:hueOff val="0"/>
            <a:satOff val="0"/>
            <a:lumOff val="0"/>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Feedback</a:t>
          </a:r>
        </a:p>
      </dsp:txBody>
      <dsp:txXfrm rot="-5400000">
        <a:off x="699962" y="2678837"/>
        <a:ext cx="3306909" cy="586506"/>
      </dsp:txXfrm>
    </dsp:sp>
    <dsp:sp modelId="{D1A4099A-D904-4E6D-BF88-4AF17D67EEFE}">
      <dsp:nvSpPr>
        <dsp:cNvPr id="0" name=""/>
        <dsp:cNvSpPr/>
      </dsp:nvSpPr>
      <dsp:spPr>
        <a:xfrm rot="5400000">
          <a:off x="-149991" y="3678819"/>
          <a:ext cx="999945" cy="699961"/>
        </a:xfrm>
        <a:prstGeom prst="chevron">
          <a:avLst/>
        </a:prstGeom>
        <a:solidFill>
          <a:schemeClr val="accent4">
            <a:hueOff val="2057164"/>
            <a:satOff val="49122"/>
            <a:lumOff val="77647"/>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5</a:t>
          </a:r>
        </a:p>
      </dsp:txBody>
      <dsp:txXfrm rot="-5400000">
        <a:off x="2" y="3878808"/>
        <a:ext cx="699961" cy="299984"/>
      </dsp:txXfrm>
    </dsp:sp>
    <dsp:sp modelId="{D437088F-EAB4-4853-8937-15FBD910C258}">
      <dsp:nvSpPr>
        <dsp:cNvPr id="0" name=""/>
        <dsp:cNvSpPr/>
      </dsp:nvSpPr>
      <dsp:spPr>
        <a:xfrm rot="5400000">
          <a:off x="2044298" y="2184490"/>
          <a:ext cx="649964" cy="3338638"/>
        </a:xfrm>
        <a:prstGeom prst="round2SameRect">
          <a:avLst/>
        </a:prstGeom>
        <a:solidFill>
          <a:schemeClr val="lt1">
            <a:alpha val="90000"/>
            <a:hueOff val="0"/>
            <a:satOff val="0"/>
            <a:lumOff val="0"/>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Report/file</a:t>
          </a:r>
        </a:p>
      </dsp:txBody>
      <dsp:txXfrm rot="-5400000">
        <a:off x="699962" y="3560556"/>
        <a:ext cx="3306909" cy="586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4152-4F19-472C-8611-DCD9130EA8B0}">
      <dsp:nvSpPr>
        <dsp:cNvPr id="0" name=""/>
        <dsp:cNvSpPr/>
      </dsp:nvSpPr>
      <dsp:spPr>
        <a:xfrm rot="5400000">
          <a:off x="-149991" y="151943"/>
          <a:ext cx="999945" cy="69996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1</a:t>
          </a:r>
        </a:p>
      </dsp:txBody>
      <dsp:txXfrm rot="-5400000">
        <a:off x="2" y="351932"/>
        <a:ext cx="699961" cy="299984"/>
      </dsp:txXfrm>
    </dsp:sp>
    <dsp:sp modelId="{9C736F85-A74F-483E-8230-586EDB454EB7}">
      <dsp:nvSpPr>
        <dsp:cNvPr id="0" name=""/>
        <dsp:cNvSpPr/>
      </dsp:nvSpPr>
      <dsp:spPr>
        <a:xfrm rot="5400000">
          <a:off x="2044298" y="-1342384"/>
          <a:ext cx="649964" cy="3338638"/>
        </a:xfrm>
        <a:prstGeom prst="round2SameRect">
          <a:avLst/>
        </a:prstGeom>
        <a:solidFill>
          <a:srgbClr val="00B0F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Preparation</a:t>
          </a:r>
        </a:p>
      </dsp:txBody>
      <dsp:txXfrm rot="-5400000">
        <a:off x="699962" y="33681"/>
        <a:ext cx="3306909" cy="586506"/>
      </dsp:txXfrm>
    </dsp:sp>
    <dsp:sp modelId="{559BC8BF-92DE-42DF-8E5D-945B81F78900}">
      <dsp:nvSpPr>
        <dsp:cNvPr id="0" name=""/>
        <dsp:cNvSpPr/>
      </dsp:nvSpPr>
      <dsp:spPr>
        <a:xfrm rot="5400000">
          <a:off x="-149991" y="1033662"/>
          <a:ext cx="999945" cy="699961"/>
        </a:xfrm>
        <a:prstGeom prst="chevron">
          <a:avLst/>
        </a:prstGeom>
        <a:solidFill>
          <a:schemeClr val="accent4">
            <a:hueOff val="514291"/>
            <a:satOff val="12280"/>
            <a:lumOff val="19412"/>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2</a:t>
          </a:r>
        </a:p>
      </dsp:txBody>
      <dsp:txXfrm rot="-5400000">
        <a:off x="2" y="1233651"/>
        <a:ext cx="699961" cy="299984"/>
      </dsp:txXfrm>
    </dsp:sp>
    <dsp:sp modelId="{D702EC41-CC5D-4A17-8F5D-33DE01396196}">
      <dsp:nvSpPr>
        <dsp:cNvPr id="0" name=""/>
        <dsp:cNvSpPr/>
      </dsp:nvSpPr>
      <dsp:spPr>
        <a:xfrm rot="5400000">
          <a:off x="2044298" y="-460666"/>
          <a:ext cx="649964" cy="3338638"/>
        </a:xfrm>
        <a:prstGeom prst="round2SameRect">
          <a:avLst/>
        </a:prstGeom>
        <a:solidFill>
          <a:schemeClr val="lt1">
            <a:alpha val="90000"/>
            <a:hueOff val="0"/>
            <a:satOff val="0"/>
            <a:lumOff val="0"/>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Preliminary assessment</a:t>
          </a:r>
        </a:p>
      </dsp:txBody>
      <dsp:txXfrm rot="-5400000">
        <a:off x="699962" y="915399"/>
        <a:ext cx="3306909" cy="586506"/>
      </dsp:txXfrm>
    </dsp:sp>
    <dsp:sp modelId="{16D24AA4-DF80-4290-AACA-00F96F33C113}">
      <dsp:nvSpPr>
        <dsp:cNvPr id="0" name=""/>
        <dsp:cNvSpPr/>
      </dsp:nvSpPr>
      <dsp:spPr>
        <a:xfrm rot="5400000">
          <a:off x="-149991" y="1915381"/>
          <a:ext cx="999945" cy="699961"/>
        </a:xfrm>
        <a:prstGeom prst="chevron">
          <a:avLst/>
        </a:prstGeom>
        <a:solidFill>
          <a:schemeClr val="accent4">
            <a:hueOff val="1028582"/>
            <a:satOff val="24561"/>
            <a:lumOff val="38824"/>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3</a:t>
          </a:r>
        </a:p>
      </dsp:txBody>
      <dsp:txXfrm rot="-5400000">
        <a:off x="2" y="2115370"/>
        <a:ext cx="699961" cy="299984"/>
      </dsp:txXfrm>
    </dsp:sp>
    <dsp:sp modelId="{F61520FA-58BE-4796-9428-B78482BE07EB}">
      <dsp:nvSpPr>
        <dsp:cNvPr id="0" name=""/>
        <dsp:cNvSpPr/>
      </dsp:nvSpPr>
      <dsp:spPr>
        <a:xfrm rot="5400000">
          <a:off x="2044298" y="421052"/>
          <a:ext cx="649964" cy="3338638"/>
        </a:xfrm>
        <a:prstGeom prst="round2SameRect">
          <a:avLst/>
        </a:prstGeom>
        <a:solidFill>
          <a:schemeClr val="lt1">
            <a:alpha val="90000"/>
            <a:hueOff val="0"/>
            <a:satOff val="0"/>
            <a:lumOff val="0"/>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Audit</a:t>
          </a:r>
        </a:p>
      </dsp:txBody>
      <dsp:txXfrm rot="-5400000">
        <a:off x="699962" y="1797118"/>
        <a:ext cx="3306909" cy="586506"/>
      </dsp:txXfrm>
    </dsp:sp>
    <dsp:sp modelId="{AB721C41-45D0-48F7-8FF2-ED346EC7A799}">
      <dsp:nvSpPr>
        <dsp:cNvPr id="0" name=""/>
        <dsp:cNvSpPr/>
      </dsp:nvSpPr>
      <dsp:spPr>
        <a:xfrm rot="5400000">
          <a:off x="-149991" y="2797100"/>
          <a:ext cx="999945" cy="699961"/>
        </a:xfrm>
        <a:prstGeom prst="chevron">
          <a:avLst/>
        </a:prstGeom>
        <a:solidFill>
          <a:schemeClr val="accent4">
            <a:hueOff val="1542873"/>
            <a:satOff val="36841"/>
            <a:lumOff val="58235"/>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4</a:t>
          </a:r>
        </a:p>
      </dsp:txBody>
      <dsp:txXfrm rot="-5400000">
        <a:off x="2" y="2997089"/>
        <a:ext cx="699961" cy="299984"/>
      </dsp:txXfrm>
    </dsp:sp>
    <dsp:sp modelId="{6F903767-14BD-4AEF-B99A-BA00E2FA03EB}">
      <dsp:nvSpPr>
        <dsp:cNvPr id="0" name=""/>
        <dsp:cNvSpPr/>
      </dsp:nvSpPr>
      <dsp:spPr>
        <a:xfrm rot="5400000">
          <a:off x="2044298" y="1302771"/>
          <a:ext cx="649964" cy="3338638"/>
        </a:xfrm>
        <a:prstGeom prst="round2SameRect">
          <a:avLst/>
        </a:prstGeom>
        <a:solidFill>
          <a:schemeClr val="lt1">
            <a:alpha val="90000"/>
            <a:hueOff val="0"/>
            <a:satOff val="0"/>
            <a:lumOff val="0"/>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Feedback</a:t>
          </a:r>
        </a:p>
      </dsp:txBody>
      <dsp:txXfrm rot="-5400000">
        <a:off x="699962" y="2678837"/>
        <a:ext cx="3306909" cy="586506"/>
      </dsp:txXfrm>
    </dsp:sp>
    <dsp:sp modelId="{D1A4099A-D904-4E6D-BF88-4AF17D67EEFE}">
      <dsp:nvSpPr>
        <dsp:cNvPr id="0" name=""/>
        <dsp:cNvSpPr/>
      </dsp:nvSpPr>
      <dsp:spPr>
        <a:xfrm rot="5400000">
          <a:off x="-149991" y="3678819"/>
          <a:ext cx="999945" cy="699961"/>
        </a:xfrm>
        <a:prstGeom prst="chevron">
          <a:avLst/>
        </a:prstGeom>
        <a:solidFill>
          <a:schemeClr val="accent4">
            <a:hueOff val="2057164"/>
            <a:satOff val="49122"/>
            <a:lumOff val="77647"/>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5</a:t>
          </a:r>
        </a:p>
      </dsp:txBody>
      <dsp:txXfrm rot="-5400000">
        <a:off x="2" y="3878808"/>
        <a:ext cx="699961" cy="299984"/>
      </dsp:txXfrm>
    </dsp:sp>
    <dsp:sp modelId="{D437088F-EAB4-4853-8937-15FBD910C258}">
      <dsp:nvSpPr>
        <dsp:cNvPr id="0" name=""/>
        <dsp:cNvSpPr/>
      </dsp:nvSpPr>
      <dsp:spPr>
        <a:xfrm rot="5400000">
          <a:off x="2044298" y="2184490"/>
          <a:ext cx="649964" cy="3338638"/>
        </a:xfrm>
        <a:prstGeom prst="round2SameRect">
          <a:avLst/>
        </a:prstGeom>
        <a:solidFill>
          <a:schemeClr val="lt1">
            <a:alpha val="90000"/>
            <a:hueOff val="0"/>
            <a:satOff val="0"/>
            <a:lumOff val="0"/>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Report/file</a:t>
          </a:r>
        </a:p>
      </dsp:txBody>
      <dsp:txXfrm rot="-5400000">
        <a:off x="699962" y="3560556"/>
        <a:ext cx="3306909" cy="586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4152-4F19-472C-8611-DCD9130EA8B0}">
      <dsp:nvSpPr>
        <dsp:cNvPr id="0" name=""/>
        <dsp:cNvSpPr/>
      </dsp:nvSpPr>
      <dsp:spPr>
        <a:xfrm rot="5400000">
          <a:off x="-149991" y="151943"/>
          <a:ext cx="999945" cy="69996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1</a:t>
          </a:r>
        </a:p>
      </dsp:txBody>
      <dsp:txXfrm rot="-5400000">
        <a:off x="2" y="351932"/>
        <a:ext cx="699961" cy="299984"/>
      </dsp:txXfrm>
    </dsp:sp>
    <dsp:sp modelId="{9C736F85-A74F-483E-8230-586EDB454EB7}">
      <dsp:nvSpPr>
        <dsp:cNvPr id="0" name=""/>
        <dsp:cNvSpPr/>
      </dsp:nvSpPr>
      <dsp:spPr>
        <a:xfrm rot="5400000">
          <a:off x="2044298" y="-1342384"/>
          <a:ext cx="649964" cy="3338638"/>
        </a:xfrm>
        <a:prstGeom prst="round2SameRect">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Preparation</a:t>
          </a:r>
        </a:p>
      </dsp:txBody>
      <dsp:txXfrm rot="-5400000">
        <a:off x="699962" y="33681"/>
        <a:ext cx="3306909" cy="586506"/>
      </dsp:txXfrm>
    </dsp:sp>
    <dsp:sp modelId="{559BC8BF-92DE-42DF-8E5D-945B81F78900}">
      <dsp:nvSpPr>
        <dsp:cNvPr id="0" name=""/>
        <dsp:cNvSpPr/>
      </dsp:nvSpPr>
      <dsp:spPr>
        <a:xfrm rot="5400000">
          <a:off x="-149991" y="1033662"/>
          <a:ext cx="999945" cy="699961"/>
        </a:xfrm>
        <a:prstGeom prst="chevron">
          <a:avLst/>
        </a:prstGeom>
        <a:solidFill>
          <a:schemeClr val="accent4">
            <a:hueOff val="514291"/>
            <a:satOff val="12280"/>
            <a:lumOff val="19412"/>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2</a:t>
          </a:r>
        </a:p>
      </dsp:txBody>
      <dsp:txXfrm rot="-5400000">
        <a:off x="2" y="1233651"/>
        <a:ext cx="699961" cy="299984"/>
      </dsp:txXfrm>
    </dsp:sp>
    <dsp:sp modelId="{D702EC41-CC5D-4A17-8F5D-33DE01396196}">
      <dsp:nvSpPr>
        <dsp:cNvPr id="0" name=""/>
        <dsp:cNvSpPr/>
      </dsp:nvSpPr>
      <dsp:spPr>
        <a:xfrm rot="5400000">
          <a:off x="2044298" y="-460666"/>
          <a:ext cx="649964" cy="3338638"/>
        </a:xfrm>
        <a:prstGeom prst="round2SameRect">
          <a:avLst/>
        </a:prstGeom>
        <a:solidFill>
          <a:srgbClr val="00B0F0">
            <a:alpha val="90000"/>
          </a:srgb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n-GB" sz="1900" kern="1200" dirty="0"/>
            <a:t>Preliminary assessment</a:t>
          </a:r>
        </a:p>
      </dsp:txBody>
      <dsp:txXfrm rot="-5400000">
        <a:off x="699962" y="915399"/>
        <a:ext cx="3306909" cy="586506"/>
      </dsp:txXfrm>
    </dsp:sp>
    <dsp:sp modelId="{16D24AA4-DF80-4290-AACA-00F96F33C113}">
      <dsp:nvSpPr>
        <dsp:cNvPr id="0" name=""/>
        <dsp:cNvSpPr/>
      </dsp:nvSpPr>
      <dsp:spPr>
        <a:xfrm rot="5400000">
          <a:off x="-149991" y="1915381"/>
          <a:ext cx="999945" cy="699961"/>
        </a:xfrm>
        <a:prstGeom prst="chevron">
          <a:avLst/>
        </a:prstGeom>
        <a:solidFill>
          <a:schemeClr val="accent4">
            <a:hueOff val="1028582"/>
            <a:satOff val="24561"/>
            <a:lumOff val="38824"/>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3</a:t>
          </a:r>
        </a:p>
      </dsp:txBody>
      <dsp:txXfrm rot="-5400000">
        <a:off x="2" y="2115370"/>
        <a:ext cx="699961" cy="299984"/>
      </dsp:txXfrm>
    </dsp:sp>
    <dsp:sp modelId="{F61520FA-58BE-4796-9428-B78482BE07EB}">
      <dsp:nvSpPr>
        <dsp:cNvPr id="0" name=""/>
        <dsp:cNvSpPr/>
      </dsp:nvSpPr>
      <dsp:spPr>
        <a:xfrm rot="5400000">
          <a:off x="2044298" y="421052"/>
          <a:ext cx="649964" cy="3338638"/>
        </a:xfrm>
        <a:prstGeom prst="round2SameRect">
          <a:avLst/>
        </a:prstGeom>
        <a:solidFill>
          <a:schemeClr val="lt1">
            <a:alpha val="90000"/>
            <a:hueOff val="0"/>
            <a:satOff val="0"/>
            <a:lumOff val="0"/>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Audit</a:t>
          </a:r>
        </a:p>
      </dsp:txBody>
      <dsp:txXfrm rot="-5400000">
        <a:off x="699962" y="1797118"/>
        <a:ext cx="3306909" cy="586506"/>
      </dsp:txXfrm>
    </dsp:sp>
    <dsp:sp modelId="{AB721C41-45D0-48F7-8FF2-ED346EC7A799}">
      <dsp:nvSpPr>
        <dsp:cNvPr id="0" name=""/>
        <dsp:cNvSpPr/>
      </dsp:nvSpPr>
      <dsp:spPr>
        <a:xfrm rot="5400000">
          <a:off x="-149991" y="2797100"/>
          <a:ext cx="999945" cy="699961"/>
        </a:xfrm>
        <a:prstGeom prst="chevron">
          <a:avLst/>
        </a:prstGeom>
        <a:solidFill>
          <a:schemeClr val="accent4">
            <a:hueOff val="1542873"/>
            <a:satOff val="36841"/>
            <a:lumOff val="58235"/>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4</a:t>
          </a:r>
        </a:p>
      </dsp:txBody>
      <dsp:txXfrm rot="-5400000">
        <a:off x="2" y="2997089"/>
        <a:ext cx="699961" cy="299984"/>
      </dsp:txXfrm>
    </dsp:sp>
    <dsp:sp modelId="{6F903767-14BD-4AEF-B99A-BA00E2FA03EB}">
      <dsp:nvSpPr>
        <dsp:cNvPr id="0" name=""/>
        <dsp:cNvSpPr/>
      </dsp:nvSpPr>
      <dsp:spPr>
        <a:xfrm rot="5400000">
          <a:off x="2044298" y="1302771"/>
          <a:ext cx="649964" cy="3338638"/>
        </a:xfrm>
        <a:prstGeom prst="round2SameRect">
          <a:avLst/>
        </a:prstGeom>
        <a:solidFill>
          <a:schemeClr val="lt1">
            <a:alpha val="90000"/>
            <a:hueOff val="0"/>
            <a:satOff val="0"/>
            <a:lumOff val="0"/>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Feedback</a:t>
          </a:r>
        </a:p>
      </dsp:txBody>
      <dsp:txXfrm rot="-5400000">
        <a:off x="699962" y="2678837"/>
        <a:ext cx="3306909" cy="586506"/>
      </dsp:txXfrm>
    </dsp:sp>
    <dsp:sp modelId="{D1A4099A-D904-4E6D-BF88-4AF17D67EEFE}">
      <dsp:nvSpPr>
        <dsp:cNvPr id="0" name=""/>
        <dsp:cNvSpPr/>
      </dsp:nvSpPr>
      <dsp:spPr>
        <a:xfrm rot="5400000">
          <a:off x="-149991" y="3678819"/>
          <a:ext cx="999945" cy="699961"/>
        </a:xfrm>
        <a:prstGeom prst="chevron">
          <a:avLst/>
        </a:prstGeom>
        <a:solidFill>
          <a:schemeClr val="accent4">
            <a:hueOff val="2057164"/>
            <a:satOff val="49122"/>
            <a:lumOff val="77647"/>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5</a:t>
          </a:r>
        </a:p>
      </dsp:txBody>
      <dsp:txXfrm rot="-5400000">
        <a:off x="2" y="3878808"/>
        <a:ext cx="699961" cy="299984"/>
      </dsp:txXfrm>
    </dsp:sp>
    <dsp:sp modelId="{D437088F-EAB4-4853-8937-15FBD910C258}">
      <dsp:nvSpPr>
        <dsp:cNvPr id="0" name=""/>
        <dsp:cNvSpPr/>
      </dsp:nvSpPr>
      <dsp:spPr>
        <a:xfrm rot="5400000">
          <a:off x="2044298" y="2184490"/>
          <a:ext cx="649964" cy="3338638"/>
        </a:xfrm>
        <a:prstGeom prst="round2SameRect">
          <a:avLst/>
        </a:prstGeom>
        <a:solidFill>
          <a:schemeClr val="lt1">
            <a:alpha val="90000"/>
            <a:hueOff val="0"/>
            <a:satOff val="0"/>
            <a:lumOff val="0"/>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Report/file</a:t>
          </a:r>
        </a:p>
      </dsp:txBody>
      <dsp:txXfrm rot="-5400000">
        <a:off x="699962" y="3560556"/>
        <a:ext cx="3306909" cy="586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4152-4F19-472C-8611-DCD9130EA8B0}">
      <dsp:nvSpPr>
        <dsp:cNvPr id="0" name=""/>
        <dsp:cNvSpPr/>
      </dsp:nvSpPr>
      <dsp:spPr>
        <a:xfrm rot="5400000">
          <a:off x="-149991" y="151943"/>
          <a:ext cx="999945" cy="69996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1</a:t>
          </a:r>
        </a:p>
      </dsp:txBody>
      <dsp:txXfrm rot="-5400000">
        <a:off x="2" y="351932"/>
        <a:ext cx="699961" cy="299984"/>
      </dsp:txXfrm>
    </dsp:sp>
    <dsp:sp modelId="{9C736F85-A74F-483E-8230-586EDB454EB7}">
      <dsp:nvSpPr>
        <dsp:cNvPr id="0" name=""/>
        <dsp:cNvSpPr/>
      </dsp:nvSpPr>
      <dsp:spPr>
        <a:xfrm rot="5400000">
          <a:off x="2044298" y="-1342384"/>
          <a:ext cx="649964" cy="3338638"/>
        </a:xfrm>
        <a:prstGeom prst="round2SameRect">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Preparation</a:t>
          </a:r>
        </a:p>
      </dsp:txBody>
      <dsp:txXfrm rot="-5400000">
        <a:off x="699962" y="33681"/>
        <a:ext cx="3306909" cy="586506"/>
      </dsp:txXfrm>
    </dsp:sp>
    <dsp:sp modelId="{559BC8BF-92DE-42DF-8E5D-945B81F78900}">
      <dsp:nvSpPr>
        <dsp:cNvPr id="0" name=""/>
        <dsp:cNvSpPr/>
      </dsp:nvSpPr>
      <dsp:spPr>
        <a:xfrm rot="5400000">
          <a:off x="-149991" y="1033662"/>
          <a:ext cx="999945" cy="699961"/>
        </a:xfrm>
        <a:prstGeom prst="chevron">
          <a:avLst/>
        </a:prstGeom>
        <a:solidFill>
          <a:schemeClr val="accent4">
            <a:hueOff val="514291"/>
            <a:satOff val="12280"/>
            <a:lumOff val="19412"/>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2</a:t>
          </a:r>
        </a:p>
      </dsp:txBody>
      <dsp:txXfrm rot="-5400000">
        <a:off x="2" y="1233651"/>
        <a:ext cx="699961" cy="299984"/>
      </dsp:txXfrm>
    </dsp:sp>
    <dsp:sp modelId="{D702EC41-CC5D-4A17-8F5D-33DE01396196}">
      <dsp:nvSpPr>
        <dsp:cNvPr id="0" name=""/>
        <dsp:cNvSpPr/>
      </dsp:nvSpPr>
      <dsp:spPr>
        <a:xfrm rot="5400000">
          <a:off x="2044298" y="-460666"/>
          <a:ext cx="649964" cy="3338638"/>
        </a:xfrm>
        <a:prstGeom prst="round2SameRect">
          <a:avLst/>
        </a:prstGeom>
        <a:solidFill>
          <a:schemeClr val="bg1">
            <a:alpha val="9000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n-GB" sz="1900" kern="1200" dirty="0"/>
            <a:t>Preliminary assessment</a:t>
          </a:r>
        </a:p>
      </dsp:txBody>
      <dsp:txXfrm rot="-5400000">
        <a:off x="699962" y="915399"/>
        <a:ext cx="3306909" cy="586506"/>
      </dsp:txXfrm>
    </dsp:sp>
    <dsp:sp modelId="{16D24AA4-DF80-4290-AACA-00F96F33C113}">
      <dsp:nvSpPr>
        <dsp:cNvPr id="0" name=""/>
        <dsp:cNvSpPr/>
      </dsp:nvSpPr>
      <dsp:spPr>
        <a:xfrm rot="5400000">
          <a:off x="-149991" y="1915381"/>
          <a:ext cx="999945" cy="699961"/>
        </a:xfrm>
        <a:prstGeom prst="chevron">
          <a:avLst/>
        </a:prstGeom>
        <a:solidFill>
          <a:schemeClr val="accent4">
            <a:hueOff val="1028582"/>
            <a:satOff val="24561"/>
            <a:lumOff val="38824"/>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3</a:t>
          </a:r>
        </a:p>
      </dsp:txBody>
      <dsp:txXfrm rot="-5400000">
        <a:off x="2" y="2115370"/>
        <a:ext cx="699961" cy="299984"/>
      </dsp:txXfrm>
    </dsp:sp>
    <dsp:sp modelId="{F61520FA-58BE-4796-9428-B78482BE07EB}">
      <dsp:nvSpPr>
        <dsp:cNvPr id="0" name=""/>
        <dsp:cNvSpPr/>
      </dsp:nvSpPr>
      <dsp:spPr>
        <a:xfrm rot="5400000">
          <a:off x="2044298" y="421052"/>
          <a:ext cx="649964" cy="3338638"/>
        </a:xfrm>
        <a:prstGeom prst="round2SameRect">
          <a:avLst/>
        </a:prstGeom>
        <a:solidFill>
          <a:srgbClr val="00B0F0">
            <a:alpha val="90000"/>
          </a:srgb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Audit</a:t>
          </a:r>
        </a:p>
      </dsp:txBody>
      <dsp:txXfrm rot="-5400000">
        <a:off x="699962" y="1797118"/>
        <a:ext cx="3306909" cy="586506"/>
      </dsp:txXfrm>
    </dsp:sp>
    <dsp:sp modelId="{AB721C41-45D0-48F7-8FF2-ED346EC7A799}">
      <dsp:nvSpPr>
        <dsp:cNvPr id="0" name=""/>
        <dsp:cNvSpPr/>
      </dsp:nvSpPr>
      <dsp:spPr>
        <a:xfrm rot="5400000">
          <a:off x="-149991" y="2797100"/>
          <a:ext cx="999945" cy="699961"/>
        </a:xfrm>
        <a:prstGeom prst="chevron">
          <a:avLst/>
        </a:prstGeom>
        <a:solidFill>
          <a:schemeClr val="accent4">
            <a:hueOff val="1542873"/>
            <a:satOff val="36841"/>
            <a:lumOff val="58235"/>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4</a:t>
          </a:r>
        </a:p>
      </dsp:txBody>
      <dsp:txXfrm rot="-5400000">
        <a:off x="2" y="2997089"/>
        <a:ext cx="699961" cy="299984"/>
      </dsp:txXfrm>
    </dsp:sp>
    <dsp:sp modelId="{6F903767-14BD-4AEF-B99A-BA00E2FA03EB}">
      <dsp:nvSpPr>
        <dsp:cNvPr id="0" name=""/>
        <dsp:cNvSpPr/>
      </dsp:nvSpPr>
      <dsp:spPr>
        <a:xfrm rot="5400000">
          <a:off x="2044298" y="1302771"/>
          <a:ext cx="649964" cy="3338638"/>
        </a:xfrm>
        <a:prstGeom prst="round2SameRect">
          <a:avLst/>
        </a:prstGeom>
        <a:solidFill>
          <a:schemeClr val="lt1">
            <a:alpha val="90000"/>
            <a:hueOff val="0"/>
            <a:satOff val="0"/>
            <a:lumOff val="0"/>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Feedback</a:t>
          </a:r>
        </a:p>
      </dsp:txBody>
      <dsp:txXfrm rot="-5400000">
        <a:off x="699962" y="2678837"/>
        <a:ext cx="3306909" cy="586506"/>
      </dsp:txXfrm>
    </dsp:sp>
    <dsp:sp modelId="{D1A4099A-D904-4E6D-BF88-4AF17D67EEFE}">
      <dsp:nvSpPr>
        <dsp:cNvPr id="0" name=""/>
        <dsp:cNvSpPr/>
      </dsp:nvSpPr>
      <dsp:spPr>
        <a:xfrm rot="5400000">
          <a:off x="-149991" y="3678819"/>
          <a:ext cx="999945" cy="699961"/>
        </a:xfrm>
        <a:prstGeom prst="chevron">
          <a:avLst/>
        </a:prstGeom>
        <a:solidFill>
          <a:schemeClr val="accent4">
            <a:hueOff val="2057164"/>
            <a:satOff val="49122"/>
            <a:lumOff val="77647"/>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5</a:t>
          </a:r>
        </a:p>
      </dsp:txBody>
      <dsp:txXfrm rot="-5400000">
        <a:off x="2" y="3878808"/>
        <a:ext cx="699961" cy="299984"/>
      </dsp:txXfrm>
    </dsp:sp>
    <dsp:sp modelId="{D437088F-EAB4-4853-8937-15FBD910C258}">
      <dsp:nvSpPr>
        <dsp:cNvPr id="0" name=""/>
        <dsp:cNvSpPr/>
      </dsp:nvSpPr>
      <dsp:spPr>
        <a:xfrm rot="5400000">
          <a:off x="2044298" y="2184490"/>
          <a:ext cx="649964" cy="3338638"/>
        </a:xfrm>
        <a:prstGeom prst="round2SameRect">
          <a:avLst/>
        </a:prstGeom>
        <a:solidFill>
          <a:schemeClr val="lt1">
            <a:alpha val="90000"/>
            <a:hueOff val="0"/>
            <a:satOff val="0"/>
            <a:lumOff val="0"/>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Report/file</a:t>
          </a:r>
        </a:p>
      </dsp:txBody>
      <dsp:txXfrm rot="-5400000">
        <a:off x="699962" y="3560556"/>
        <a:ext cx="3306909" cy="5865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4152-4F19-472C-8611-DCD9130EA8B0}">
      <dsp:nvSpPr>
        <dsp:cNvPr id="0" name=""/>
        <dsp:cNvSpPr/>
      </dsp:nvSpPr>
      <dsp:spPr>
        <a:xfrm rot="5400000">
          <a:off x="-149991" y="151943"/>
          <a:ext cx="999945" cy="69996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1</a:t>
          </a:r>
        </a:p>
      </dsp:txBody>
      <dsp:txXfrm rot="-5400000">
        <a:off x="2" y="351932"/>
        <a:ext cx="699961" cy="299984"/>
      </dsp:txXfrm>
    </dsp:sp>
    <dsp:sp modelId="{9C736F85-A74F-483E-8230-586EDB454EB7}">
      <dsp:nvSpPr>
        <dsp:cNvPr id="0" name=""/>
        <dsp:cNvSpPr/>
      </dsp:nvSpPr>
      <dsp:spPr>
        <a:xfrm rot="5400000">
          <a:off x="2044298" y="-1342384"/>
          <a:ext cx="649964" cy="3338638"/>
        </a:xfrm>
        <a:prstGeom prst="round2SameRect">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Preparation</a:t>
          </a:r>
        </a:p>
      </dsp:txBody>
      <dsp:txXfrm rot="-5400000">
        <a:off x="699962" y="33681"/>
        <a:ext cx="3306909" cy="586506"/>
      </dsp:txXfrm>
    </dsp:sp>
    <dsp:sp modelId="{559BC8BF-92DE-42DF-8E5D-945B81F78900}">
      <dsp:nvSpPr>
        <dsp:cNvPr id="0" name=""/>
        <dsp:cNvSpPr/>
      </dsp:nvSpPr>
      <dsp:spPr>
        <a:xfrm rot="5400000">
          <a:off x="-149991" y="1033662"/>
          <a:ext cx="999945" cy="699961"/>
        </a:xfrm>
        <a:prstGeom prst="chevron">
          <a:avLst/>
        </a:prstGeom>
        <a:solidFill>
          <a:schemeClr val="accent4">
            <a:hueOff val="514291"/>
            <a:satOff val="12280"/>
            <a:lumOff val="19412"/>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2</a:t>
          </a:r>
        </a:p>
      </dsp:txBody>
      <dsp:txXfrm rot="-5400000">
        <a:off x="2" y="1233651"/>
        <a:ext cx="699961" cy="299984"/>
      </dsp:txXfrm>
    </dsp:sp>
    <dsp:sp modelId="{D702EC41-CC5D-4A17-8F5D-33DE01396196}">
      <dsp:nvSpPr>
        <dsp:cNvPr id="0" name=""/>
        <dsp:cNvSpPr/>
      </dsp:nvSpPr>
      <dsp:spPr>
        <a:xfrm rot="5400000">
          <a:off x="2044298" y="-460666"/>
          <a:ext cx="649964" cy="3338638"/>
        </a:xfrm>
        <a:prstGeom prst="round2SameRect">
          <a:avLst/>
        </a:prstGeom>
        <a:solidFill>
          <a:schemeClr val="bg1">
            <a:alpha val="9000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n-GB" sz="1900" kern="1200" dirty="0"/>
            <a:t>Preliminary assessment</a:t>
          </a:r>
        </a:p>
      </dsp:txBody>
      <dsp:txXfrm rot="-5400000">
        <a:off x="699962" y="915399"/>
        <a:ext cx="3306909" cy="586506"/>
      </dsp:txXfrm>
    </dsp:sp>
    <dsp:sp modelId="{16D24AA4-DF80-4290-AACA-00F96F33C113}">
      <dsp:nvSpPr>
        <dsp:cNvPr id="0" name=""/>
        <dsp:cNvSpPr/>
      </dsp:nvSpPr>
      <dsp:spPr>
        <a:xfrm rot="5400000">
          <a:off x="-149991" y="1915381"/>
          <a:ext cx="999945" cy="699961"/>
        </a:xfrm>
        <a:prstGeom prst="chevron">
          <a:avLst/>
        </a:prstGeom>
        <a:solidFill>
          <a:schemeClr val="accent4">
            <a:hueOff val="1028582"/>
            <a:satOff val="24561"/>
            <a:lumOff val="38824"/>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3</a:t>
          </a:r>
        </a:p>
      </dsp:txBody>
      <dsp:txXfrm rot="-5400000">
        <a:off x="2" y="2115370"/>
        <a:ext cx="699961" cy="299984"/>
      </dsp:txXfrm>
    </dsp:sp>
    <dsp:sp modelId="{F61520FA-58BE-4796-9428-B78482BE07EB}">
      <dsp:nvSpPr>
        <dsp:cNvPr id="0" name=""/>
        <dsp:cNvSpPr/>
      </dsp:nvSpPr>
      <dsp:spPr>
        <a:xfrm rot="5400000">
          <a:off x="2044298" y="421052"/>
          <a:ext cx="649964" cy="3338638"/>
        </a:xfrm>
        <a:prstGeom prst="round2SameRect">
          <a:avLst/>
        </a:prstGeom>
        <a:solidFill>
          <a:schemeClr val="bg1">
            <a:alpha val="9000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Audit</a:t>
          </a:r>
        </a:p>
      </dsp:txBody>
      <dsp:txXfrm rot="-5400000">
        <a:off x="699962" y="1797118"/>
        <a:ext cx="3306909" cy="586506"/>
      </dsp:txXfrm>
    </dsp:sp>
    <dsp:sp modelId="{AB721C41-45D0-48F7-8FF2-ED346EC7A799}">
      <dsp:nvSpPr>
        <dsp:cNvPr id="0" name=""/>
        <dsp:cNvSpPr/>
      </dsp:nvSpPr>
      <dsp:spPr>
        <a:xfrm rot="5400000">
          <a:off x="-149991" y="2797100"/>
          <a:ext cx="999945" cy="699961"/>
        </a:xfrm>
        <a:prstGeom prst="chevron">
          <a:avLst/>
        </a:prstGeom>
        <a:solidFill>
          <a:schemeClr val="accent4">
            <a:hueOff val="1542873"/>
            <a:satOff val="36841"/>
            <a:lumOff val="58235"/>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4</a:t>
          </a:r>
        </a:p>
      </dsp:txBody>
      <dsp:txXfrm rot="-5400000">
        <a:off x="2" y="2997089"/>
        <a:ext cx="699961" cy="299984"/>
      </dsp:txXfrm>
    </dsp:sp>
    <dsp:sp modelId="{6F903767-14BD-4AEF-B99A-BA00E2FA03EB}">
      <dsp:nvSpPr>
        <dsp:cNvPr id="0" name=""/>
        <dsp:cNvSpPr/>
      </dsp:nvSpPr>
      <dsp:spPr>
        <a:xfrm rot="5400000">
          <a:off x="2044298" y="1302771"/>
          <a:ext cx="649964" cy="3338638"/>
        </a:xfrm>
        <a:prstGeom prst="round2SameRect">
          <a:avLst/>
        </a:prstGeom>
        <a:solidFill>
          <a:srgbClr val="00B0F0">
            <a:alpha val="90000"/>
          </a:srgb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Feedback</a:t>
          </a:r>
        </a:p>
      </dsp:txBody>
      <dsp:txXfrm rot="-5400000">
        <a:off x="699962" y="2678837"/>
        <a:ext cx="3306909" cy="586506"/>
      </dsp:txXfrm>
    </dsp:sp>
    <dsp:sp modelId="{D1A4099A-D904-4E6D-BF88-4AF17D67EEFE}">
      <dsp:nvSpPr>
        <dsp:cNvPr id="0" name=""/>
        <dsp:cNvSpPr/>
      </dsp:nvSpPr>
      <dsp:spPr>
        <a:xfrm rot="5400000">
          <a:off x="-149991" y="3678819"/>
          <a:ext cx="999945" cy="699961"/>
        </a:xfrm>
        <a:prstGeom prst="chevron">
          <a:avLst/>
        </a:prstGeom>
        <a:solidFill>
          <a:schemeClr val="accent4">
            <a:hueOff val="2057164"/>
            <a:satOff val="49122"/>
            <a:lumOff val="77647"/>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5</a:t>
          </a:r>
        </a:p>
      </dsp:txBody>
      <dsp:txXfrm rot="-5400000">
        <a:off x="2" y="3878808"/>
        <a:ext cx="699961" cy="299984"/>
      </dsp:txXfrm>
    </dsp:sp>
    <dsp:sp modelId="{D437088F-EAB4-4853-8937-15FBD910C258}">
      <dsp:nvSpPr>
        <dsp:cNvPr id="0" name=""/>
        <dsp:cNvSpPr/>
      </dsp:nvSpPr>
      <dsp:spPr>
        <a:xfrm rot="5400000">
          <a:off x="2044298" y="2184490"/>
          <a:ext cx="649964" cy="3338638"/>
        </a:xfrm>
        <a:prstGeom prst="round2SameRect">
          <a:avLst/>
        </a:prstGeom>
        <a:solidFill>
          <a:schemeClr val="lt1">
            <a:alpha val="90000"/>
            <a:hueOff val="0"/>
            <a:satOff val="0"/>
            <a:lumOff val="0"/>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Report/file</a:t>
          </a:r>
        </a:p>
      </dsp:txBody>
      <dsp:txXfrm rot="-5400000">
        <a:off x="699962" y="3560556"/>
        <a:ext cx="3306909" cy="586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4152-4F19-472C-8611-DCD9130EA8B0}">
      <dsp:nvSpPr>
        <dsp:cNvPr id="0" name=""/>
        <dsp:cNvSpPr/>
      </dsp:nvSpPr>
      <dsp:spPr>
        <a:xfrm rot="5400000">
          <a:off x="-149991" y="151943"/>
          <a:ext cx="999945" cy="69996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1</a:t>
          </a:r>
        </a:p>
      </dsp:txBody>
      <dsp:txXfrm rot="-5400000">
        <a:off x="2" y="351932"/>
        <a:ext cx="699961" cy="299984"/>
      </dsp:txXfrm>
    </dsp:sp>
    <dsp:sp modelId="{9C736F85-A74F-483E-8230-586EDB454EB7}">
      <dsp:nvSpPr>
        <dsp:cNvPr id="0" name=""/>
        <dsp:cNvSpPr/>
      </dsp:nvSpPr>
      <dsp:spPr>
        <a:xfrm rot="5400000">
          <a:off x="2044298" y="-1342384"/>
          <a:ext cx="649964" cy="3338638"/>
        </a:xfrm>
        <a:prstGeom prst="round2SameRect">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Preparation</a:t>
          </a:r>
        </a:p>
      </dsp:txBody>
      <dsp:txXfrm rot="-5400000">
        <a:off x="699962" y="33681"/>
        <a:ext cx="3306909" cy="586506"/>
      </dsp:txXfrm>
    </dsp:sp>
    <dsp:sp modelId="{559BC8BF-92DE-42DF-8E5D-945B81F78900}">
      <dsp:nvSpPr>
        <dsp:cNvPr id="0" name=""/>
        <dsp:cNvSpPr/>
      </dsp:nvSpPr>
      <dsp:spPr>
        <a:xfrm rot="5400000">
          <a:off x="-149991" y="1033662"/>
          <a:ext cx="999945" cy="699961"/>
        </a:xfrm>
        <a:prstGeom prst="chevron">
          <a:avLst/>
        </a:prstGeom>
        <a:solidFill>
          <a:schemeClr val="accent4">
            <a:hueOff val="514291"/>
            <a:satOff val="12280"/>
            <a:lumOff val="19412"/>
            <a:alphaOff val="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2</a:t>
          </a:r>
        </a:p>
      </dsp:txBody>
      <dsp:txXfrm rot="-5400000">
        <a:off x="2" y="1233651"/>
        <a:ext cx="699961" cy="299984"/>
      </dsp:txXfrm>
    </dsp:sp>
    <dsp:sp modelId="{D702EC41-CC5D-4A17-8F5D-33DE01396196}">
      <dsp:nvSpPr>
        <dsp:cNvPr id="0" name=""/>
        <dsp:cNvSpPr/>
      </dsp:nvSpPr>
      <dsp:spPr>
        <a:xfrm rot="5400000">
          <a:off x="2044298" y="-460666"/>
          <a:ext cx="649964" cy="3338638"/>
        </a:xfrm>
        <a:prstGeom prst="round2SameRect">
          <a:avLst/>
        </a:prstGeom>
        <a:solidFill>
          <a:schemeClr val="bg1">
            <a:alpha val="90000"/>
          </a:schemeClr>
        </a:solidFill>
        <a:ln w="25400" cap="flat" cmpd="sng" algn="ctr">
          <a:solidFill>
            <a:schemeClr val="accent4">
              <a:hueOff val="514291"/>
              <a:satOff val="12280"/>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n-GB" sz="1900" kern="1200" dirty="0"/>
            <a:t>Preliminary assessment</a:t>
          </a:r>
        </a:p>
      </dsp:txBody>
      <dsp:txXfrm rot="-5400000">
        <a:off x="699962" y="915399"/>
        <a:ext cx="3306909" cy="586506"/>
      </dsp:txXfrm>
    </dsp:sp>
    <dsp:sp modelId="{16D24AA4-DF80-4290-AACA-00F96F33C113}">
      <dsp:nvSpPr>
        <dsp:cNvPr id="0" name=""/>
        <dsp:cNvSpPr/>
      </dsp:nvSpPr>
      <dsp:spPr>
        <a:xfrm rot="5400000">
          <a:off x="-149991" y="1915381"/>
          <a:ext cx="999945" cy="699961"/>
        </a:xfrm>
        <a:prstGeom prst="chevron">
          <a:avLst/>
        </a:prstGeom>
        <a:solidFill>
          <a:schemeClr val="accent4">
            <a:hueOff val="1028582"/>
            <a:satOff val="24561"/>
            <a:lumOff val="38824"/>
            <a:alphaOff val="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3</a:t>
          </a:r>
        </a:p>
      </dsp:txBody>
      <dsp:txXfrm rot="-5400000">
        <a:off x="2" y="2115370"/>
        <a:ext cx="699961" cy="299984"/>
      </dsp:txXfrm>
    </dsp:sp>
    <dsp:sp modelId="{F61520FA-58BE-4796-9428-B78482BE07EB}">
      <dsp:nvSpPr>
        <dsp:cNvPr id="0" name=""/>
        <dsp:cNvSpPr/>
      </dsp:nvSpPr>
      <dsp:spPr>
        <a:xfrm rot="5400000">
          <a:off x="2044298" y="421052"/>
          <a:ext cx="649964" cy="3338638"/>
        </a:xfrm>
        <a:prstGeom prst="round2SameRect">
          <a:avLst/>
        </a:prstGeom>
        <a:solidFill>
          <a:schemeClr val="bg1">
            <a:alpha val="90000"/>
          </a:schemeClr>
        </a:solidFill>
        <a:ln w="25400" cap="flat" cmpd="sng" algn="ctr">
          <a:solidFill>
            <a:schemeClr val="accent4">
              <a:hueOff val="1028582"/>
              <a:satOff val="24561"/>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Audit</a:t>
          </a:r>
        </a:p>
      </dsp:txBody>
      <dsp:txXfrm rot="-5400000">
        <a:off x="699962" y="1797118"/>
        <a:ext cx="3306909" cy="586506"/>
      </dsp:txXfrm>
    </dsp:sp>
    <dsp:sp modelId="{AB721C41-45D0-48F7-8FF2-ED346EC7A799}">
      <dsp:nvSpPr>
        <dsp:cNvPr id="0" name=""/>
        <dsp:cNvSpPr/>
      </dsp:nvSpPr>
      <dsp:spPr>
        <a:xfrm rot="5400000">
          <a:off x="-149991" y="2797100"/>
          <a:ext cx="999945" cy="699961"/>
        </a:xfrm>
        <a:prstGeom prst="chevron">
          <a:avLst/>
        </a:prstGeom>
        <a:solidFill>
          <a:schemeClr val="accent4">
            <a:hueOff val="1542873"/>
            <a:satOff val="36841"/>
            <a:lumOff val="58235"/>
            <a:alphaOff val="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4</a:t>
          </a:r>
        </a:p>
      </dsp:txBody>
      <dsp:txXfrm rot="-5400000">
        <a:off x="2" y="2997089"/>
        <a:ext cx="699961" cy="299984"/>
      </dsp:txXfrm>
    </dsp:sp>
    <dsp:sp modelId="{6F903767-14BD-4AEF-B99A-BA00E2FA03EB}">
      <dsp:nvSpPr>
        <dsp:cNvPr id="0" name=""/>
        <dsp:cNvSpPr/>
      </dsp:nvSpPr>
      <dsp:spPr>
        <a:xfrm rot="5400000">
          <a:off x="2044298" y="1302771"/>
          <a:ext cx="649964" cy="3338638"/>
        </a:xfrm>
        <a:prstGeom prst="round2SameRect">
          <a:avLst/>
        </a:prstGeom>
        <a:solidFill>
          <a:schemeClr val="bg1">
            <a:alpha val="90000"/>
          </a:schemeClr>
        </a:solidFill>
        <a:ln w="25400" cap="flat" cmpd="sng" algn="ctr">
          <a:solidFill>
            <a:schemeClr val="accent4">
              <a:hueOff val="1542873"/>
              <a:satOff val="36841"/>
              <a:lumOff val="5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Feedback</a:t>
          </a:r>
        </a:p>
      </dsp:txBody>
      <dsp:txXfrm rot="-5400000">
        <a:off x="699962" y="2678837"/>
        <a:ext cx="3306909" cy="586506"/>
      </dsp:txXfrm>
    </dsp:sp>
    <dsp:sp modelId="{D1A4099A-D904-4E6D-BF88-4AF17D67EEFE}">
      <dsp:nvSpPr>
        <dsp:cNvPr id="0" name=""/>
        <dsp:cNvSpPr/>
      </dsp:nvSpPr>
      <dsp:spPr>
        <a:xfrm rot="5400000">
          <a:off x="-149991" y="3678819"/>
          <a:ext cx="999945" cy="699961"/>
        </a:xfrm>
        <a:prstGeom prst="chevron">
          <a:avLst/>
        </a:prstGeom>
        <a:solidFill>
          <a:schemeClr val="accent4">
            <a:hueOff val="2057164"/>
            <a:satOff val="49122"/>
            <a:lumOff val="77647"/>
            <a:alphaOff val="0"/>
          </a:scheme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5</a:t>
          </a:r>
        </a:p>
      </dsp:txBody>
      <dsp:txXfrm rot="-5400000">
        <a:off x="2" y="3878808"/>
        <a:ext cx="699961" cy="299984"/>
      </dsp:txXfrm>
    </dsp:sp>
    <dsp:sp modelId="{D437088F-EAB4-4853-8937-15FBD910C258}">
      <dsp:nvSpPr>
        <dsp:cNvPr id="0" name=""/>
        <dsp:cNvSpPr/>
      </dsp:nvSpPr>
      <dsp:spPr>
        <a:xfrm rot="5400000">
          <a:off x="2044298" y="2184490"/>
          <a:ext cx="649964" cy="3338638"/>
        </a:xfrm>
        <a:prstGeom prst="round2SameRect">
          <a:avLst/>
        </a:prstGeom>
        <a:solidFill>
          <a:srgbClr val="00B0F0">
            <a:alpha val="90000"/>
          </a:srgbClr>
        </a:solidFill>
        <a:ln w="25400" cap="flat" cmpd="sng" algn="ctr">
          <a:solidFill>
            <a:schemeClr val="accent4">
              <a:hueOff val="2057164"/>
              <a:satOff val="49122"/>
              <a:lumOff val="7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Report/file</a:t>
          </a:r>
        </a:p>
      </dsp:txBody>
      <dsp:txXfrm rot="-5400000">
        <a:off x="699962" y="3560556"/>
        <a:ext cx="3306909" cy="5865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3" y="0"/>
            <a:ext cx="3078981" cy="512058"/>
          </a:xfrm>
          <a:prstGeom prst="rect">
            <a:avLst/>
          </a:prstGeom>
          <a:noFill/>
          <a:ln w="9525">
            <a:noFill/>
            <a:miter lim="800000"/>
            <a:headEnd/>
            <a:tailEnd/>
          </a:ln>
          <a:effectLst/>
        </p:spPr>
        <p:txBody>
          <a:bodyPr vert="horz" wrap="square" lIns="94878" tIns="47440" rIns="94878" bIns="47440" numCol="1" anchor="t" anchorCtr="0" compatLnSpc="1">
            <a:prstTxWarp prst="textNoShape">
              <a:avLst/>
            </a:prstTxWarp>
          </a:bodyPr>
          <a:lstStyle>
            <a:lvl1pPr>
              <a:defRPr sz="1200"/>
            </a:lvl1pPr>
          </a:lstStyle>
          <a:p>
            <a:pPr>
              <a:defRPr/>
            </a:pPr>
            <a:endParaRPr lang="en-GB"/>
          </a:p>
        </p:txBody>
      </p:sp>
      <p:sp>
        <p:nvSpPr>
          <p:cNvPr id="177155" name="Rectangle 3"/>
          <p:cNvSpPr>
            <a:spLocks noGrp="1" noChangeArrowheads="1"/>
          </p:cNvSpPr>
          <p:nvPr>
            <p:ph type="dt" sz="quarter" idx="1"/>
          </p:nvPr>
        </p:nvSpPr>
        <p:spPr bwMode="auto">
          <a:xfrm>
            <a:off x="4023426" y="0"/>
            <a:ext cx="3078981" cy="512058"/>
          </a:xfrm>
          <a:prstGeom prst="rect">
            <a:avLst/>
          </a:prstGeom>
          <a:noFill/>
          <a:ln w="9525">
            <a:noFill/>
            <a:miter lim="800000"/>
            <a:headEnd/>
            <a:tailEnd/>
          </a:ln>
          <a:effectLst/>
        </p:spPr>
        <p:txBody>
          <a:bodyPr vert="horz" wrap="square" lIns="94878" tIns="47440" rIns="94878" bIns="47440" numCol="1" anchor="t" anchorCtr="0" compatLnSpc="1">
            <a:prstTxWarp prst="textNoShape">
              <a:avLst/>
            </a:prstTxWarp>
          </a:bodyPr>
          <a:lstStyle>
            <a:lvl1pPr algn="r">
              <a:defRPr sz="1200"/>
            </a:lvl1pPr>
          </a:lstStyle>
          <a:p>
            <a:pPr>
              <a:defRPr/>
            </a:pPr>
            <a:endParaRPr lang="en-GB"/>
          </a:p>
        </p:txBody>
      </p:sp>
      <p:sp>
        <p:nvSpPr>
          <p:cNvPr id="177156" name="Rectangle 4"/>
          <p:cNvSpPr>
            <a:spLocks noGrp="1" noChangeArrowheads="1"/>
          </p:cNvSpPr>
          <p:nvPr>
            <p:ph type="ftr" sz="quarter" idx="2"/>
          </p:nvPr>
        </p:nvSpPr>
        <p:spPr bwMode="auto">
          <a:xfrm>
            <a:off x="3" y="9720919"/>
            <a:ext cx="3078981" cy="512058"/>
          </a:xfrm>
          <a:prstGeom prst="rect">
            <a:avLst/>
          </a:prstGeom>
          <a:noFill/>
          <a:ln w="9525">
            <a:noFill/>
            <a:miter lim="800000"/>
            <a:headEnd/>
            <a:tailEnd/>
          </a:ln>
          <a:effectLst/>
        </p:spPr>
        <p:txBody>
          <a:bodyPr vert="horz" wrap="square" lIns="94878" tIns="47440" rIns="94878" bIns="47440" numCol="1" anchor="b" anchorCtr="0" compatLnSpc="1">
            <a:prstTxWarp prst="textNoShape">
              <a:avLst/>
            </a:prstTxWarp>
          </a:bodyPr>
          <a:lstStyle>
            <a:lvl1pPr>
              <a:defRPr sz="1200"/>
            </a:lvl1pPr>
          </a:lstStyle>
          <a:p>
            <a:pPr>
              <a:defRPr/>
            </a:pPr>
            <a:endParaRPr lang="en-GB"/>
          </a:p>
        </p:txBody>
      </p:sp>
      <p:sp>
        <p:nvSpPr>
          <p:cNvPr id="177157" name="Rectangle 5"/>
          <p:cNvSpPr>
            <a:spLocks noGrp="1" noChangeArrowheads="1"/>
          </p:cNvSpPr>
          <p:nvPr>
            <p:ph type="sldNum" sz="quarter" idx="3"/>
          </p:nvPr>
        </p:nvSpPr>
        <p:spPr bwMode="auto">
          <a:xfrm>
            <a:off x="4023426" y="9720919"/>
            <a:ext cx="3078981" cy="512058"/>
          </a:xfrm>
          <a:prstGeom prst="rect">
            <a:avLst/>
          </a:prstGeom>
          <a:noFill/>
          <a:ln w="9525">
            <a:noFill/>
            <a:miter lim="800000"/>
            <a:headEnd/>
            <a:tailEnd/>
          </a:ln>
          <a:effectLst/>
        </p:spPr>
        <p:txBody>
          <a:bodyPr vert="horz" wrap="square" lIns="94878" tIns="47440" rIns="94878" bIns="47440" numCol="1" anchor="b" anchorCtr="0" compatLnSpc="1">
            <a:prstTxWarp prst="textNoShape">
              <a:avLst/>
            </a:prstTxWarp>
          </a:bodyPr>
          <a:lstStyle>
            <a:lvl1pPr algn="r">
              <a:defRPr sz="1200"/>
            </a:lvl1pPr>
          </a:lstStyle>
          <a:p>
            <a:pPr>
              <a:defRPr/>
            </a:pPr>
            <a:fld id="{EBA4FD93-80AC-4815-88C3-201525655245}" type="slidenum">
              <a:rPr lang="en-GB"/>
              <a:pPr>
                <a:defRPr/>
              </a:pPr>
              <a:t>‹#›</a:t>
            </a:fld>
            <a:endParaRPr lang="en-GB"/>
          </a:p>
        </p:txBody>
      </p:sp>
    </p:spTree>
    <p:extLst>
      <p:ext uri="{BB962C8B-B14F-4D97-AF65-F5344CB8AC3E}">
        <p14:creationId xmlns:p14="http://schemas.microsoft.com/office/powerpoint/2010/main" val="2056962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3" y="0"/>
            <a:ext cx="3078981" cy="512058"/>
          </a:xfrm>
          <a:prstGeom prst="rect">
            <a:avLst/>
          </a:prstGeom>
          <a:noFill/>
          <a:ln w="9525">
            <a:noFill/>
            <a:miter lim="800000"/>
            <a:headEnd/>
            <a:tailEnd/>
          </a:ln>
          <a:effectLst/>
        </p:spPr>
        <p:txBody>
          <a:bodyPr vert="horz" wrap="square" lIns="94878" tIns="47440" rIns="94878" bIns="47440" numCol="1" anchor="t" anchorCtr="0" compatLnSpc="1">
            <a:prstTxWarp prst="textNoShape">
              <a:avLst/>
            </a:prstTxWarp>
          </a:bodyPr>
          <a:lstStyle>
            <a:lvl1pPr>
              <a:defRPr sz="1200"/>
            </a:lvl1pPr>
          </a:lstStyle>
          <a:p>
            <a:pPr>
              <a:defRPr/>
            </a:pPr>
            <a:endParaRPr lang="en-US"/>
          </a:p>
        </p:txBody>
      </p:sp>
      <p:sp>
        <p:nvSpPr>
          <p:cNvPr id="89091" name="Rectangle 3"/>
          <p:cNvSpPr>
            <a:spLocks noGrp="1" noChangeArrowheads="1"/>
          </p:cNvSpPr>
          <p:nvPr>
            <p:ph type="dt" idx="1"/>
          </p:nvPr>
        </p:nvSpPr>
        <p:spPr bwMode="auto">
          <a:xfrm>
            <a:off x="4023426" y="0"/>
            <a:ext cx="3078981" cy="512058"/>
          </a:xfrm>
          <a:prstGeom prst="rect">
            <a:avLst/>
          </a:prstGeom>
          <a:noFill/>
          <a:ln w="9525">
            <a:noFill/>
            <a:miter lim="800000"/>
            <a:headEnd/>
            <a:tailEnd/>
          </a:ln>
          <a:effectLst/>
        </p:spPr>
        <p:txBody>
          <a:bodyPr vert="horz" wrap="square" lIns="94878" tIns="47440" rIns="94878" bIns="47440" numCol="1" anchor="t" anchorCtr="0" compatLnSpc="1">
            <a:prstTxWarp prst="textNoShape">
              <a:avLst/>
            </a:prstTxWarp>
          </a:bodyPr>
          <a:lstStyle>
            <a:lvl1pPr algn="r">
              <a:defRPr sz="1200"/>
            </a:lvl1pPr>
          </a:lstStyle>
          <a:p>
            <a:pPr>
              <a:defRPr/>
            </a:pPr>
            <a:endParaRPr lang="en-US"/>
          </a:p>
        </p:txBody>
      </p:sp>
      <p:sp>
        <p:nvSpPr>
          <p:cNvPr id="94212"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710407" y="4862098"/>
            <a:ext cx="5683250" cy="4605249"/>
          </a:xfrm>
          <a:prstGeom prst="rect">
            <a:avLst/>
          </a:prstGeom>
          <a:noFill/>
          <a:ln w="9525">
            <a:noFill/>
            <a:miter lim="800000"/>
            <a:headEnd/>
            <a:tailEnd/>
          </a:ln>
          <a:effectLst/>
        </p:spPr>
        <p:txBody>
          <a:bodyPr vert="horz" wrap="square" lIns="94878" tIns="47440" rIns="94878" bIns="47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3" y="9720919"/>
            <a:ext cx="3078981" cy="512058"/>
          </a:xfrm>
          <a:prstGeom prst="rect">
            <a:avLst/>
          </a:prstGeom>
          <a:noFill/>
          <a:ln w="9525">
            <a:noFill/>
            <a:miter lim="800000"/>
            <a:headEnd/>
            <a:tailEnd/>
          </a:ln>
          <a:effectLst/>
        </p:spPr>
        <p:txBody>
          <a:bodyPr vert="horz" wrap="square" lIns="94878" tIns="47440" rIns="94878" bIns="47440" numCol="1" anchor="b" anchorCtr="0" compatLnSpc="1">
            <a:prstTxWarp prst="textNoShape">
              <a:avLst/>
            </a:prstTxWarp>
          </a:bodyPr>
          <a:lstStyle>
            <a:lvl1pPr>
              <a:defRPr sz="1200"/>
            </a:lvl1pPr>
          </a:lstStyle>
          <a:p>
            <a:pPr>
              <a:defRPr/>
            </a:pPr>
            <a:endParaRPr lang="en-US"/>
          </a:p>
        </p:txBody>
      </p:sp>
      <p:sp>
        <p:nvSpPr>
          <p:cNvPr id="89095" name="Rectangle 7"/>
          <p:cNvSpPr>
            <a:spLocks noGrp="1" noChangeArrowheads="1"/>
          </p:cNvSpPr>
          <p:nvPr>
            <p:ph type="sldNum" sz="quarter" idx="5"/>
          </p:nvPr>
        </p:nvSpPr>
        <p:spPr bwMode="auto">
          <a:xfrm>
            <a:off x="4023426" y="9720919"/>
            <a:ext cx="3078981" cy="512058"/>
          </a:xfrm>
          <a:prstGeom prst="rect">
            <a:avLst/>
          </a:prstGeom>
          <a:noFill/>
          <a:ln w="9525">
            <a:noFill/>
            <a:miter lim="800000"/>
            <a:headEnd/>
            <a:tailEnd/>
          </a:ln>
          <a:effectLst/>
        </p:spPr>
        <p:txBody>
          <a:bodyPr vert="horz" wrap="square" lIns="94878" tIns="47440" rIns="94878" bIns="47440" numCol="1" anchor="b" anchorCtr="0" compatLnSpc="1">
            <a:prstTxWarp prst="textNoShape">
              <a:avLst/>
            </a:prstTxWarp>
          </a:bodyPr>
          <a:lstStyle>
            <a:lvl1pPr algn="r">
              <a:defRPr sz="1200"/>
            </a:lvl1pPr>
          </a:lstStyle>
          <a:p>
            <a:pPr>
              <a:defRPr/>
            </a:pPr>
            <a:fld id="{39351AE0-CED6-4C5A-8EDA-5E3DB6B04170}" type="slidenum">
              <a:rPr lang="en-US"/>
              <a:pPr>
                <a:defRPr/>
              </a:pPr>
              <a:t>‹#›</a:t>
            </a:fld>
            <a:endParaRPr lang="en-US"/>
          </a:p>
        </p:txBody>
      </p:sp>
    </p:spTree>
    <p:extLst>
      <p:ext uri="{BB962C8B-B14F-4D97-AF65-F5344CB8AC3E}">
        <p14:creationId xmlns:p14="http://schemas.microsoft.com/office/powerpoint/2010/main" val="3325409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D8AECA2-5BB2-4315-82E8-283148F94552}" type="slidenum">
              <a:rPr lang="en-US" smtClean="0"/>
              <a:pPr/>
              <a:t>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8364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GB"/>
          </a:p>
        </p:txBody>
      </p:sp>
      <p:sp>
        <p:nvSpPr>
          <p:cNvPr id="105476" name="Slide Number Placeholder 3"/>
          <p:cNvSpPr>
            <a:spLocks noGrp="1"/>
          </p:cNvSpPr>
          <p:nvPr>
            <p:ph type="sldNum" sz="quarter" idx="5"/>
          </p:nvPr>
        </p:nvSpPr>
        <p:spPr>
          <a:noFill/>
        </p:spPr>
        <p:txBody>
          <a:bodyPr/>
          <a:lstStyle/>
          <a:p>
            <a:fld id="{2A468D2D-9567-4B2B-8EEF-9E3741E7EA0D}" type="slidenum">
              <a:rPr lang="en-US" smtClean="0"/>
              <a:pPr/>
              <a:t>14</a:t>
            </a:fld>
            <a:endParaRPr lang="en-US"/>
          </a:p>
        </p:txBody>
      </p:sp>
    </p:spTree>
    <p:extLst>
      <p:ext uri="{BB962C8B-B14F-4D97-AF65-F5344CB8AC3E}">
        <p14:creationId xmlns:p14="http://schemas.microsoft.com/office/powerpoint/2010/main" val="132952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GB"/>
          </a:p>
        </p:txBody>
      </p:sp>
      <p:sp>
        <p:nvSpPr>
          <p:cNvPr id="106500" name="Slide Number Placeholder 3"/>
          <p:cNvSpPr>
            <a:spLocks noGrp="1"/>
          </p:cNvSpPr>
          <p:nvPr>
            <p:ph type="sldNum" sz="quarter" idx="5"/>
          </p:nvPr>
        </p:nvSpPr>
        <p:spPr>
          <a:noFill/>
        </p:spPr>
        <p:txBody>
          <a:bodyPr/>
          <a:lstStyle/>
          <a:p>
            <a:fld id="{1EA9B308-A058-4A00-AFE4-036D080598D1}" type="slidenum">
              <a:rPr lang="en-US" smtClean="0"/>
              <a:pPr/>
              <a:t>15</a:t>
            </a:fld>
            <a:endParaRPr lang="en-US"/>
          </a:p>
        </p:txBody>
      </p:sp>
    </p:spTree>
    <p:extLst>
      <p:ext uri="{BB962C8B-B14F-4D97-AF65-F5344CB8AC3E}">
        <p14:creationId xmlns:p14="http://schemas.microsoft.com/office/powerpoint/2010/main" val="81805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GB"/>
          </a:p>
        </p:txBody>
      </p:sp>
      <p:sp>
        <p:nvSpPr>
          <p:cNvPr id="107524" name="Slide Number Placeholder 3"/>
          <p:cNvSpPr>
            <a:spLocks noGrp="1"/>
          </p:cNvSpPr>
          <p:nvPr>
            <p:ph type="sldNum" sz="quarter" idx="5"/>
          </p:nvPr>
        </p:nvSpPr>
        <p:spPr>
          <a:noFill/>
        </p:spPr>
        <p:txBody>
          <a:bodyPr/>
          <a:lstStyle/>
          <a:p>
            <a:fld id="{D24D3E5D-A2F8-4FFB-9A15-5D8A8391816E}" type="slidenum">
              <a:rPr lang="en-US" smtClean="0"/>
              <a:pPr/>
              <a:t>16</a:t>
            </a:fld>
            <a:endParaRPr lang="en-US"/>
          </a:p>
        </p:txBody>
      </p:sp>
    </p:spTree>
    <p:extLst>
      <p:ext uri="{BB962C8B-B14F-4D97-AF65-F5344CB8AC3E}">
        <p14:creationId xmlns:p14="http://schemas.microsoft.com/office/powerpoint/2010/main" val="297461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GB"/>
          </a:p>
        </p:txBody>
      </p:sp>
      <p:sp>
        <p:nvSpPr>
          <p:cNvPr id="108548" name="Slide Number Placeholder 3"/>
          <p:cNvSpPr>
            <a:spLocks noGrp="1"/>
          </p:cNvSpPr>
          <p:nvPr>
            <p:ph type="sldNum" sz="quarter" idx="5"/>
          </p:nvPr>
        </p:nvSpPr>
        <p:spPr>
          <a:noFill/>
        </p:spPr>
        <p:txBody>
          <a:bodyPr/>
          <a:lstStyle/>
          <a:p>
            <a:fld id="{1EC364A3-E13B-475F-9A99-01188A7776E9}" type="slidenum">
              <a:rPr lang="en-US" smtClean="0"/>
              <a:pPr/>
              <a:t>17</a:t>
            </a:fld>
            <a:endParaRPr lang="en-US"/>
          </a:p>
        </p:txBody>
      </p:sp>
    </p:spTree>
    <p:extLst>
      <p:ext uri="{BB962C8B-B14F-4D97-AF65-F5344CB8AC3E}">
        <p14:creationId xmlns:p14="http://schemas.microsoft.com/office/powerpoint/2010/main" val="233604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GB"/>
          </a:p>
        </p:txBody>
      </p:sp>
      <p:sp>
        <p:nvSpPr>
          <p:cNvPr id="109572" name="Slide Number Placeholder 3"/>
          <p:cNvSpPr>
            <a:spLocks noGrp="1"/>
          </p:cNvSpPr>
          <p:nvPr>
            <p:ph type="sldNum" sz="quarter" idx="5"/>
          </p:nvPr>
        </p:nvSpPr>
        <p:spPr>
          <a:noFill/>
        </p:spPr>
        <p:txBody>
          <a:bodyPr/>
          <a:lstStyle/>
          <a:p>
            <a:fld id="{506BB3A2-A618-4280-9F47-C950A910CB20}" type="slidenum">
              <a:rPr lang="en-US" smtClean="0"/>
              <a:pPr/>
              <a:t>18</a:t>
            </a:fld>
            <a:endParaRPr lang="en-US"/>
          </a:p>
        </p:txBody>
      </p:sp>
    </p:spTree>
    <p:extLst>
      <p:ext uri="{BB962C8B-B14F-4D97-AF65-F5344CB8AC3E}">
        <p14:creationId xmlns:p14="http://schemas.microsoft.com/office/powerpoint/2010/main" val="58652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GB"/>
          </a:p>
        </p:txBody>
      </p:sp>
      <p:sp>
        <p:nvSpPr>
          <p:cNvPr id="110596" name="Slide Number Placeholder 3"/>
          <p:cNvSpPr>
            <a:spLocks noGrp="1"/>
          </p:cNvSpPr>
          <p:nvPr>
            <p:ph type="sldNum" sz="quarter" idx="5"/>
          </p:nvPr>
        </p:nvSpPr>
        <p:spPr>
          <a:noFill/>
        </p:spPr>
        <p:txBody>
          <a:bodyPr/>
          <a:lstStyle/>
          <a:p>
            <a:fld id="{8120F4ED-3DDA-4E58-90FA-F40ABD8EB664}" type="slidenum">
              <a:rPr lang="en-US" smtClean="0"/>
              <a:pPr/>
              <a:t>19</a:t>
            </a:fld>
            <a:endParaRPr lang="en-US"/>
          </a:p>
        </p:txBody>
      </p:sp>
    </p:spTree>
    <p:extLst>
      <p:ext uri="{BB962C8B-B14F-4D97-AF65-F5344CB8AC3E}">
        <p14:creationId xmlns:p14="http://schemas.microsoft.com/office/powerpoint/2010/main" val="284182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pPr>
                <a:defRPr/>
              </a:pPr>
              <a:t>21</a:t>
            </a:fld>
            <a:endParaRPr lang="en-US"/>
          </a:p>
        </p:txBody>
      </p:sp>
    </p:spTree>
    <p:extLst>
      <p:ext uri="{BB962C8B-B14F-4D97-AF65-F5344CB8AC3E}">
        <p14:creationId xmlns:p14="http://schemas.microsoft.com/office/powerpoint/2010/main" val="80208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GB"/>
          </a:p>
        </p:txBody>
      </p:sp>
      <p:sp>
        <p:nvSpPr>
          <p:cNvPr id="111620" name="Slide Number Placeholder 3"/>
          <p:cNvSpPr>
            <a:spLocks noGrp="1"/>
          </p:cNvSpPr>
          <p:nvPr>
            <p:ph type="sldNum" sz="quarter" idx="5"/>
          </p:nvPr>
        </p:nvSpPr>
        <p:spPr>
          <a:noFill/>
        </p:spPr>
        <p:txBody>
          <a:bodyPr/>
          <a:lstStyle/>
          <a:p>
            <a:fld id="{5E29B557-3712-4B25-A4A8-5E903155F974}" type="slidenum">
              <a:rPr lang="en-US" smtClean="0"/>
              <a:pPr/>
              <a:t>24</a:t>
            </a:fld>
            <a:endParaRPr lang="en-US"/>
          </a:p>
        </p:txBody>
      </p:sp>
    </p:spTree>
    <p:extLst>
      <p:ext uri="{BB962C8B-B14F-4D97-AF65-F5344CB8AC3E}">
        <p14:creationId xmlns:p14="http://schemas.microsoft.com/office/powerpoint/2010/main" val="124011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GB"/>
          </a:p>
        </p:txBody>
      </p:sp>
      <p:sp>
        <p:nvSpPr>
          <p:cNvPr id="112644" name="Slide Number Placeholder 3"/>
          <p:cNvSpPr>
            <a:spLocks noGrp="1"/>
          </p:cNvSpPr>
          <p:nvPr>
            <p:ph type="sldNum" sz="quarter" idx="5"/>
          </p:nvPr>
        </p:nvSpPr>
        <p:spPr>
          <a:noFill/>
        </p:spPr>
        <p:txBody>
          <a:bodyPr/>
          <a:lstStyle/>
          <a:p>
            <a:fld id="{FD72C511-0C12-46B4-AF48-85DAA32112BC}" type="slidenum">
              <a:rPr lang="en-US" smtClean="0"/>
              <a:pPr/>
              <a:t>34</a:t>
            </a:fld>
            <a:endParaRPr lang="en-US"/>
          </a:p>
        </p:txBody>
      </p:sp>
    </p:spTree>
    <p:extLst>
      <p:ext uri="{BB962C8B-B14F-4D97-AF65-F5344CB8AC3E}">
        <p14:creationId xmlns:p14="http://schemas.microsoft.com/office/powerpoint/2010/main" val="3425175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04801" indent="-309539">
              <a:spcBef>
                <a:spcPct val="30000"/>
              </a:spcBef>
              <a:defRPr sz="1200">
                <a:solidFill>
                  <a:schemeClr val="tx1"/>
                </a:solidFill>
                <a:latin typeface="Arial" panose="020B0604020202020204" pitchFamily="34" charset="0"/>
                <a:cs typeface="Arial" panose="020B0604020202020204" pitchFamily="34" charset="0"/>
              </a:defRPr>
            </a:lvl2pPr>
            <a:lvl3pPr marL="1238156" indent="-247631">
              <a:spcBef>
                <a:spcPct val="30000"/>
              </a:spcBef>
              <a:defRPr sz="1200">
                <a:solidFill>
                  <a:schemeClr val="tx1"/>
                </a:solidFill>
                <a:latin typeface="Arial" panose="020B0604020202020204" pitchFamily="34" charset="0"/>
                <a:cs typeface="Arial" panose="020B0604020202020204" pitchFamily="34" charset="0"/>
              </a:defRPr>
            </a:lvl3pPr>
            <a:lvl4pPr marL="1733418" indent="-247631">
              <a:spcBef>
                <a:spcPct val="30000"/>
              </a:spcBef>
              <a:defRPr sz="1200">
                <a:solidFill>
                  <a:schemeClr val="tx1"/>
                </a:solidFill>
                <a:latin typeface="Arial" panose="020B0604020202020204" pitchFamily="34" charset="0"/>
                <a:cs typeface="Arial" panose="020B0604020202020204" pitchFamily="34" charset="0"/>
              </a:defRPr>
            </a:lvl4pPr>
            <a:lvl5pPr marL="2228679" indent="-247631">
              <a:spcBef>
                <a:spcPct val="30000"/>
              </a:spcBef>
              <a:defRPr sz="1200">
                <a:solidFill>
                  <a:schemeClr val="tx1"/>
                </a:solidFill>
                <a:latin typeface="Arial" panose="020B0604020202020204" pitchFamily="34" charset="0"/>
                <a:cs typeface="Arial" panose="020B0604020202020204" pitchFamily="34" charset="0"/>
              </a:defRPr>
            </a:lvl5pPr>
            <a:lvl6pPr marL="2685845" indent="-2476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143010" indent="-2476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600175" indent="-2476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57340" indent="-2476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F1DF9E-5593-4A78-B85C-9FBDDBB6BF93}" type="slidenum">
              <a:rPr lang="en-US" altLang="en-US" sz="1300"/>
              <a:pPr>
                <a:spcBef>
                  <a:spcPct val="0"/>
                </a:spcBef>
              </a:pPr>
              <a:t>41</a:t>
            </a:fld>
            <a:endParaRPr lang="en-US" altLang="en-US" sz="13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67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7AB3BB6-9613-432F-8A8B-741CD4EB3F34}" type="slidenum">
              <a:rPr lang="en-US" smtClean="0"/>
              <a:pPr/>
              <a:t>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5139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GB"/>
          </a:p>
        </p:txBody>
      </p:sp>
      <p:sp>
        <p:nvSpPr>
          <p:cNvPr id="113668" name="Slide Number Placeholder 3"/>
          <p:cNvSpPr>
            <a:spLocks noGrp="1"/>
          </p:cNvSpPr>
          <p:nvPr>
            <p:ph type="sldNum" sz="quarter" idx="5"/>
          </p:nvPr>
        </p:nvSpPr>
        <p:spPr>
          <a:noFill/>
        </p:spPr>
        <p:txBody>
          <a:bodyPr/>
          <a:lstStyle/>
          <a:p>
            <a:fld id="{9761BEC6-3626-4C56-AD93-01239457EDBC}" type="slidenum">
              <a:rPr lang="en-US" smtClean="0"/>
              <a:pPr/>
              <a:t>48</a:t>
            </a:fld>
            <a:endParaRPr lang="en-US"/>
          </a:p>
        </p:txBody>
      </p:sp>
    </p:spTree>
    <p:extLst>
      <p:ext uri="{BB962C8B-B14F-4D97-AF65-F5344CB8AC3E}">
        <p14:creationId xmlns:p14="http://schemas.microsoft.com/office/powerpoint/2010/main" val="2257985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GB"/>
          </a:p>
        </p:txBody>
      </p:sp>
      <p:sp>
        <p:nvSpPr>
          <p:cNvPr id="114692" name="Slide Number Placeholder 3"/>
          <p:cNvSpPr>
            <a:spLocks noGrp="1"/>
          </p:cNvSpPr>
          <p:nvPr>
            <p:ph type="sldNum" sz="quarter" idx="5"/>
          </p:nvPr>
        </p:nvSpPr>
        <p:spPr>
          <a:noFill/>
        </p:spPr>
        <p:txBody>
          <a:bodyPr/>
          <a:lstStyle/>
          <a:p>
            <a:fld id="{D94A4115-64E5-4F5A-B636-E8F1FF3D4189}" type="slidenum">
              <a:rPr lang="en-US" smtClean="0"/>
              <a:pPr/>
              <a:t>49</a:t>
            </a:fld>
            <a:endParaRPr lang="en-US"/>
          </a:p>
        </p:txBody>
      </p:sp>
    </p:spTree>
    <p:extLst>
      <p:ext uri="{BB962C8B-B14F-4D97-AF65-F5344CB8AC3E}">
        <p14:creationId xmlns:p14="http://schemas.microsoft.com/office/powerpoint/2010/main" val="2591877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GB"/>
          </a:p>
        </p:txBody>
      </p:sp>
      <p:sp>
        <p:nvSpPr>
          <p:cNvPr id="115716" name="Slide Number Placeholder 3"/>
          <p:cNvSpPr>
            <a:spLocks noGrp="1"/>
          </p:cNvSpPr>
          <p:nvPr>
            <p:ph type="sldNum" sz="quarter" idx="5"/>
          </p:nvPr>
        </p:nvSpPr>
        <p:spPr>
          <a:noFill/>
        </p:spPr>
        <p:txBody>
          <a:bodyPr/>
          <a:lstStyle/>
          <a:p>
            <a:fld id="{D75FD03B-8400-4C58-A090-024D8462AEE8}" type="slidenum">
              <a:rPr lang="en-US" smtClean="0"/>
              <a:pPr/>
              <a:t>50</a:t>
            </a:fld>
            <a:endParaRPr lang="en-US"/>
          </a:p>
        </p:txBody>
      </p:sp>
    </p:spTree>
    <p:extLst>
      <p:ext uri="{BB962C8B-B14F-4D97-AF65-F5344CB8AC3E}">
        <p14:creationId xmlns:p14="http://schemas.microsoft.com/office/powerpoint/2010/main" val="507104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GB"/>
          </a:p>
        </p:txBody>
      </p:sp>
      <p:sp>
        <p:nvSpPr>
          <p:cNvPr id="116740" name="Slide Number Placeholder 3"/>
          <p:cNvSpPr>
            <a:spLocks noGrp="1"/>
          </p:cNvSpPr>
          <p:nvPr>
            <p:ph type="sldNum" sz="quarter" idx="5"/>
          </p:nvPr>
        </p:nvSpPr>
        <p:spPr>
          <a:noFill/>
        </p:spPr>
        <p:txBody>
          <a:bodyPr/>
          <a:lstStyle/>
          <a:p>
            <a:fld id="{7514CFED-142B-44CB-B0E2-156A2FDDAAC2}" type="slidenum">
              <a:rPr lang="en-US" smtClean="0"/>
              <a:pPr/>
              <a:t>51</a:t>
            </a:fld>
            <a:endParaRPr lang="en-US"/>
          </a:p>
        </p:txBody>
      </p:sp>
    </p:spTree>
    <p:extLst>
      <p:ext uri="{BB962C8B-B14F-4D97-AF65-F5344CB8AC3E}">
        <p14:creationId xmlns:p14="http://schemas.microsoft.com/office/powerpoint/2010/main" val="1604378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GB"/>
          </a:p>
        </p:txBody>
      </p:sp>
      <p:sp>
        <p:nvSpPr>
          <p:cNvPr id="117764" name="Slide Number Placeholder 3"/>
          <p:cNvSpPr>
            <a:spLocks noGrp="1"/>
          </p:cNvSpPr>
          <p:nvPr>
            <p:ph type="sldNum" sz="quarter" idx="5"/>
          </p:nvPr>
        </p:nvSpPr>
        <p:spPr>
          <a:noFill/>
        </p:spPr>
        <p:txBody>
          <a:bodyPr/>
          <a:lstStyle/>
          <a:p>
            <a:fld id="{88465760-0CAC-4E4A-B8FD-5B9D2C71E45E}" type="slidenum">
              <a:rPr lang="en-US" smtClean="0"/>
              <a:pPr/>
              <a:t>52</a:t>
            </a:fld>
            <a:endParaRPr lang="en-US"/>
          </a:p>
        </p:txBody>
      </p:sp>
    </p:spTree>
    <p:extLst>
      <p:ext uri="{BB962C8B-B14F-4D97-AF65-F5344CB8AC3E}">
        <p14:creationId xmlns:p14="http://schemas.microsoft.com/office/powerpoint/2010/main" val="2444562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GB"/>
          </a:p>
        </p:txBody>
      </p:sp>
      <p:sp>
        <p:nvSpPr>
          <p:cNvPr id="118788" name="Slide Number Placeholder 3"/>
          <p:cNvSpPr>
            <a:spLocks noGrp="1"/>
          </p:cNvSpPr>
          <p:nvPr>
            <p:ph type="sldNum" sz="quarter" idx="5"/>
          </p:nvPr>
        </p:nvSpPr>
        <p:spPr>
          <a:noFill/>
        </p:spPr>
        <p:txBody>
          <a:bodyPr/>
          <a:lstStyle/>
          <a:p>
            <a:fld id="{F9E2DED1-D168-4122-96C2-97BBF066C3FB}" type="slidenum">
              <a:rPr lang="en-US" smtClean="0"/>
              <a:pPr/>
              <a:t>53</a:t>
            </a:fld>
            <a:endParaRPr lang="en-US"/>
          </a:p>
        </p:txBody>
      </p:sp>
    </p:spTree>
    <p:extLst>
      <p:ext uri="{BB962C8B-B14F-4D97-AF65-F5344CB8AC3E}">
        <p14:creationId xmlns:p14="http://schemas.microsoft.com/office/powerpoint/2010/main" val="213843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GB"/>
          </a:p>
        </p:txBody>
      </p:sp>
      <p:sp>
        <p:nvSpPr>
          <p:cNvPr id="119812" name="Slide Number Placeholder 3"/>
          <p:cNvSpPr>
            <a:spLocks noGrp="1"/>
          </p:cNvSpPr>
          <p:nvPr>
            <p:ph type="sldNum" sz="quarter" idx="5"/>
          </p:nvPr>
        </p:nvSpPr>
        <p:spPr>
          <a:noFill/>
        </p:spPr>
        <p:txBody>
          <a:bodyPr/>
          <a:lstStyle/>
          <a:p>
            <a:fld id="{4CA42ACA-D0B4-4CF3-BC41-CA14F3906C26}" type="slidenum">
              <a:rPr lang="en-US" smtClean="0"/>
              <a:pPr/>
              <a:t>56</a:t>
            </a:fld>
            <a:endParaRPr lang="en-US"/>
          </a:p>
        </p:txBody>
      </p:sp>
    </p:spTree>
    <p:extLst>
      <p:ext uri="{BB962C8B-B14F-4D97-AF65-F5344CB8AC3E}">
        <p14:creationId xmlns:p14="http://schemas.microsoft.com/office/powerpoint/2010/main" val="2929935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pPr>
                <a:defRPr/>
              </a:pPr>
              <a:t>57</a:t>
            </a:fld>
            <a:endParaRPr lang="en-US"/>
          </a:p>
        </p:txBody>
      </p:sp>
    </p:spTree>
    <p:extLst>
      <p:ext uri="{BB962C8B-B14F-4D97-AF65-F5344CB8AC3E}">
        <p14:creationId xmlns:p14="http://schemas.microsoft.com/office/powerpoint/2010/main" val="3108298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GB"/>
          </a:p>
        </p:txBody>
      </p:sp>
      <p:sp>
        <p:nvSpPr>
          <p:cNvPr id="120836" name="Slide Number Placeholder 3"/>
          <p:cNvSpPr>
            <a:spLocks noGrp="1"/>
          </p:cNvSpPr>
          <p:nvPr>
            <p:ph type="sldNum" sz="quarter" idx="5"/>
          </p:nvPr>
        </p:nvSpPr>
        <p:spPr>
          <a:noFill/>
        </p:spPr>
        <p:txBody>
          <a:bodyPr/>
          <a:lstStyle/>
          <a:p>
            <a:fld id="{42657255-8E81-41A8-B263-29BCD5032C15}" type="slidenum">
              <a:rPr lang="en-US" smtClean="0"/>
              <a:pPr/>
              <a:t>59</a:t>
            </a:fld>
            <a:endParaRPr lang="en-US"/>
          </a:p>
        </p:txBody>
      </p:sp>
    </p:spTree>
    <p:extLst>
      <p:ext uri="{BB962C8B-B14F-4D97-AF65-F5344CB8AC3E}">
        <p14:creationId xmlns:p14="http://schemas.microsoft.com/office/powerpoint/2010/main" val="3981143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GB"/>
          </a:p>
        </p:txBody>
      </p:sp>
      <p:sp>
        <p:nvSpPr>
          <p:cNvPr id="121860" name="Slide Number Placeholder 3"/>
          <p:cNvSpPr>
            <a:spLocks noGrp="1"/>
          </p:cNvSpPr>
          <p:nvPr>
            <p:ph type="sldNum" sz="quarter" idx="5"/>
          </p:nvPr>
        </p:nvSpPr>
        <p:spPr>
          <a:noFill/>
        </p:spPr>
        <p:txBody>
          <a:bodyPr/>
          <a:lstStyle/>
          <a:p>
            <a:fld id="{03C9CDD0-775F-426A-9F21-A56FED5B59F9}" type="slidenum">
              <a:rPr lang="en-US" smtClean="0"/>
              <a:pPr/>
              <a:t>60</a:t>
            </a:fld>
            <a:endParaRPr lang="en-US"/>
          </a:p>
        </p:txBody>
      </p:sp>
    </p:spTree>
    <p:extLst>
      <p:ext uri="{BB962C8B-B14F-4D97-AF65-F5344CB8AC3E}">
        <p14:creationId xmlns:p14="http://schemas.microsoft.com/office/powerpoint/2010/main" val="279901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F885893-0A3A-4C51-9A69-41BE9666EB7B}" type="slidenum">
              <a:rPr lang="en-US" smtClean="0"/>
              <a:pPr/>
              <a:t>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198066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5228048D-F72B-454B-96B1-53790F805820}" type="slidenum">
              <a:rPr lang="en-GB"/>
              <a:pPr/>
              <a:t>62</a:t>
            </a:fld>
            <a:endParaRPr lang="en-GB"/>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678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5BA6ABC5-A72A-4490-9DC6-A2E5FD2DA400}" type="slidenum">
              <a:rPr lang="en-GB"/>
              <a:pPr/>
              <a:t>63</a:t>
            </a:fld>
            <a:endParaRPr lang="en-GB"/>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24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D73889BE-0FD5-4FB5-9F04-BBE53ED60F5C}" type="slidenum">
              <a:rPr lang="en-GB"/>
              <a:pPr/>
              <a:t>64</a:t>
            </a:fld>
            <a:endParaRPr lang="en-GB"/>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705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B03D4C99-1C0E-4C7A-A0E5-1B06BD235ADC}" type="slidenum">
              <a:rPr lang="en-GB"/>
              <a:pPr/>
              <a:t>65</a:t>
            </a:fld>
            <a:endParaRPr lang="en-GB"/>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9577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EBE34E22-0B4F-46C5-BCB3-524289A3AB68}" type="slidenum">
              <a:rPr lang="en-GB"/>
              <a:pPr/>
              <a:t>66</a:t>
            </a:fld>
            <a:endParaRPr lang="en-GB"/>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30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pPr>
                <a:defRPr/>
              </a:pPr>
              <a:t>67</a:t>
            </a:fld>
            <a:endParaRPr lang="en-US"/>
          </a:p>
        </p:txBody>
      </p:sp>
    </p:spTree>
    <p:extLst>
      <p:ext uri="{BB962C8B-B14F-4D97-AF65-F5344CB8AC3E}">
        <p14:creationId xmlns:p14="http://schemas.microsoft.com/office/powerpoint/2010/main" val="1341242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8192DDF1-90EF-4504-98BB-CAE5991385C0}" type="slidenum">
              <a:rPr lang="en-GB"/>
              <a:pPr/>
              <a:t>68</a:t>
            </a:fld>
            <a:endParaRPr lang="en-GB"/>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7489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04E4BC07-2D1B-41B9-9276-730A456F0557}" type="slidenum">
              <a:rPr lang="en-GB"/>
              <a:pPr/>
              <a:t>69</a:t>
            </a:fld>
            <a:endParaRPr lang="en-GB"/>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670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8B7D7C4C-78E2-4A31-82E4-5509E6F05B55}" type="slidenum">
              <a:rPr lang="en-GB"/>
              <a:pPr/>
              <a:t>70</a:t>
            </a:fld>
            <a:endParaRPr lang="en-GB"/>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5287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47CA1514-474C-4D78-A35A-EC99A21F22F6}" type="slidenum">
              <a:rPr lang="en-GB"/>
              <a:pPr/>
              <a:t>71</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436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E263591-E11F-4D22-9237-5B4724CA0094}" type="slidenum">
              <a:rPr lang="en-US" smtClean="0"/>
              <a:pPr/>
              <a:t>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51302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1DED525A-C8CD-4CD7-94B5-CA06B915E0CA}" type="slidenum">
              <a:rPr lang="en-GB"/>
              <a:pPr/>
              <a:t>72</a:t>
            </a:fld>
            <a:endParaRPr lang="en-GB"/>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6676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3C16553F-4AEF-4A8F-A11E-CFB15C2D3E59}" type="slidenum">
              <a:rPr lang="en-GB"/>
              <a:pPr/>
              <a:t>73</a:t>
            </a:fld>
            <a:endParaRPr lang="en-GB"/>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0452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pPr>
                <a:defRPr/>
              </a:pPr>
              <a:t>74</a:t>
            </a:fld>
            <a:endParaRPr lang="en-US"/>
          </a:p>
        </p:txBody>
      </p:sp>
    </p:spTree>
    <p:extLst>
      <p:ext uri="{BB962C8B-B14F-4D97-AF65-F5344CB8AC3E}">
        <p14:creationId xmlns:p14="http://schemas.microsoft.com/office/powerpoint/2010/main" val="3310062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GB"/>
          </a:p>
        </p:txBody>
      </p:sp>
      <p:sp>
        <p:nvSpPr>
          <p:cNvPr id="122884" name="Slide Number Placeholder 3"/>
          <p:cNvSpPr>
            <a:spLocks noGrp="1"/>
          </p:cNvSpPr>
          <p:nvPr>
            <p:ph type="sldNum" sz="quarter" idx="5"/>
          </p:nvPr>
        </p:nvSpPr>
        <p:spPr>
          <a:noFill/>
        </p:spPr>
        <p:txBody>
          <a:bodyPr/>
          <a:lstStyle/>
          <a:p>
            <a:fld id="{3C9618EA-EAB7-4337-9F35-3A1B9D3F2373}" type="slidenum">
              <a:rPr lang="en-US" smtClean="0"/>
              <a:pPr/>
              <a:t>75</a:t>
            </a:fld>
            <a:endParaRPr lang="en-US"/>
          </a:p>
        </p:txBody>
      </p:sp>
    </p:spTree>
    <p:extLst>
      <p:ext uri="{BB962C8B-B14F-4D97-AF65-F5344CB8AC3E}">
        <p14:creationId xmlns:p14="http://schemas.microsoft.com/office/powerpoint/2010/main" val="4125803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GB"/>
          </a:p>
        </p:txBody>
      </p:sp>
      <p:sp>
        <p:nvSpPr>
          <p:cNvPr id="123908" name="Slide Number Placeholder 3"/>
          <p:cNvSpPr>
            <a:spLocks noGrp="1"/>
          </p:cNvSpPr>
          <p:nvPr>
            <p:ph type="sldNum" sz="quarter" idx="5"/>
          </p:nvPr>
        </p:nvSpPr>
        <p:spPr>
          <a:noFill/>
        </p:spPr>
        <p:txBody>
          <a:bodyPr/>
          <a:lstStyle/>
          <a:p>
            <a:fld id="{FD16688B-BAC4-46E4-9A18-000D3C57BF13}" type="slidenum">
              <a:rPr lang="en-US" smtClean="0"/>
              <a:pPr/>
              <a:t>76</a:t>
            </a:fld>
            <a:endParaRPr lang="en-US"/>
          </a:p>
        </p:txBody>
      </p:sp>
    </p:spTree>
    <p:extLst>
      <p:ext uri="{BB962C8B-B14F-4D97-AF65-F5344CB8AC3E}">
        <p14:creationId xmlns:p14="http://schemas.microsoft.com/office/powerpoint/2010/main" val="3622789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GB"/>
          </a:p>
        </p:txBody>
      </p:sp>
      <p:sp>
        <p:nvSpPr>
          <p:cNvPr id="124932" name="Slide Number Placeholder 3"/>
          <p:cNvSpPr>
            <a:spLocks noGrp="1"/>
          </p:cNvSpPr>
          <p:nvPr>
            <p:ph type="sldNum" sz="quarter" idx="5"/>
          </p:nvPr>
        </p:nvSpPr>
        <p:spPr>
          <a:noFill/>
        </p:spPr>
        <p:txBody>
          <a:bodyPr/>
          <a:lstStyle/>
          <a:p>
            <a:fld id="{52A226BF-1E26-4BC0-8D33-95DC4BAA4B35}" type="slidenum">
              <a:rPr lang="en-US" smtClean="0"/>
              <a:pPr/>
              <a:t>77</a:t>
            </a:fld>
            <a:endParaRPr lang="en-US"/>
          </a:p>
        </p:txBody>
      </p:sp>
    </p:spTree>
    <p:extLst>
      <p:ext uri="{BB962C8B-B14F-4D97-AF65-F5344CB8AC3E}">
        <p14:creationId xmlns:p14="http://schemas.microsoft.com/office/powerpoint/2010/main" val="1538613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GB"/>
          </a:p>
        </p:txBody>
      </p:sp>
      <p:sp>
        <p:nvSpPr>
          <p:cNvPr id="128004" name="Slide Number Placeholder 3"/>
          <p:cNvSpPr>
            <a:spLocks noGrp="1"/>
          </p:cNvSpPr>
          <p:nvPr>
            <p:ph type="sldNum" sz="quarter" idx="5"/>
          </p:nvPr>
        </p:nvSpPr>
        <p:spPr>
          <a:noFill/>
        </p:spPr>
        <p:txBody>
          <a:bodyPr/>
          <a:lstStyle/>
          <a:p>
            <a:fld id="{1EE11BE6-4D26-49DB-8CE6-A05E1908EE3D}" type="slidenum">
              <a:rPr lang="en-US" smtClean="0"/>
              <a:pPr/>
              <a:t>78</a:t>
            </a:fld>
            <a:endParaRPr lang="en-US"/>
          </a:p>
        </p:txBody>
      </p:sp>
    </p:spTree>
    <p:extLst>
      <p:ext uri="{BB962C8B-B14F-4D97-AF65-F5344CB8AC3E}">
        <p14:creationId xmlns:p14="http://schemas.microsoft.com/office/powerpoint/2010/main" val="1631789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GB"/>
          </a:p>
        </p:txBody>
      </p:sp>
      <p:sp>
        <p:nvSpPr>
          <p:cNvPr id="129028" name="Slide Number Placeholder 3"/>
          <p:cNvSpPr>
            <a:spLocks noGrp="1"/>
          </p:cNvSpPr>
          <p:nvPr>
            <p:ph type="sldNum" sz="quarter" idx="5"/>
          </p:nvPr>
        </p:nvSpPr>
        <p:spPr>
          <a:noFill/>
        </p:spPr>
        <p:txBody>
          <a:bodyPr/>
          <a:lstStyle/>
          <a:p>
            <a:fld id="{95C3236C-86FD-49FA-9210-836A99F04E23}" type="slidenum">
              <a:rPr lang="en-US" smtClean="0"/>
              <a:pPr/>
              <a:t>79</a:t>
            </a:fld>
            <a:endParaRPr lang="en-US"/>
          </a:p>
        </p:txBody>
      </p:sp>
    </p:spTree>
    <p:extLst>
      <p:ext uri="{BB962C8B-B14F-4D97-AF65-F5344CB8AC3E}">
        <p14:creationId xmlns:p14="http://schemas.microsoft.com/office/powerpoint/2010/main" val="2416042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GB"/>
          </a:p>
        </p:txBody>
      </p:sp>
      <p:sp>
        <p:nvSpPr>
          <p:cNvPr id="131076" name="Slide Number Placeholder 3"/>
          <p:cNvSpPr>
            <a:spLocks noGrp="1"/>
          </p:cNvSpPr>
          <p:nvPr>
            <p:ph type="sldNum" sz="quarter" idx="5"/>
          </p:nvPr>
        </p:nvSpPr>
        <p:spPr>
          <a:noFill/>
        </p:spPr>
        <p:txBody>
          <a:bodyPr/>
          <a:lstStyle/>
          <a:p>
            <a:fld id="{28A61834-32EA-47A8-8E8C-547700BF7F5D}" type="slidenum">
              <a:rPr lang="en-US" smtClean="0"/>
              <a:pPr/>
              <a:t>80</a:t>
            </a:fld>
            <a:endParaRPr lang="en-US"/>
          </a:p>
        </p:txBody>
      </p:sp>
    </p:spTree>
    <p:extLst>
      <p:ext uri="{BB962C8B-B14F-4D97-AF65-F5344CB8AC3E}">
        <p14:creationId xmlns:p14="http://schemas.microsoft.com/office/powerpoint/2010/main" val="2245387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GB"/>
          </a:p>
        </p:txBody>
      </p:sp>
      <p:sp>
        <p:nvSpPr>
          <p:cNvPr id="132100" name="Slide Number Placeholder 3"/>
          <p:cNvSpPr>
            <a:spLocks noGrp="1"/>
          </p:cNvSpPr>
          <p:nvPr>
            <p:ph type="sldNum" sz="quarter" idx="5"/>
          </p:nvPr>
        </p:nvSpPr>
        <p:spPr>
          <a:noFill/>
        </p:spPr>
        <p:txBody>
          <a:bodyPr/>
          <a:lstStyle/>
          <a:p>
            <a:fld id="{1D0745DC-205A-4425-B91A-595B526D3E4B}" type="slidenum">
              <a:rPr lang="en-US" smtClean="0"/>
              <a:pPr/>
              <a:t>83</a:t>
            </a:fld>
            <a:endParaRPr lang="en-US"/>
          </a:p>
        </p:txBody>
      </p:sp>
    </p:spTree>
    <p:extLst>
      <p:ext uri="{BB962C8B-B14F-4D97-AF65-F5344CB8AC3E}">
        <p14:creationId xmlns:p14="http://schemas.microsoft.com/office/powerpoint/2010/main" val="314012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F6AD285-DB8E-42D9-84B5-512E0BA1B146}" type="slidenum">
              <a:rPr lang="en-US" smtClean="0"/>
              <a:pPr/>
              <a:t>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GB"/>
              <a:t> </a:t>
            </a:r>
          </a:p>
        </p:txBody>
      </p:sp>
    </p:spTree>
    <p:extLst>
      <p:ext uri="{BB962C8B-B14F-4D97-AF65-F5344CB8AC3E}">
        <p14:creationId xmlns:p14="http://schemas.microsoft.com/office/powerpoint/2010/main" val="1480073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GB"/>
          </a:p>
        </p:txBody>
      </p:sp>
      <p:sp>
        <p:nvSpPr>
          <p:cNvPr id="139268" name="Slide Number Placeholder 3"/>
          <p:cNvSpPr>
            <a:spLocks noGrp="1"/>
          </p:cNvSpPr>
          <p:nvPr>
            <p:ph type="sldNum" sz="quarter" idx="5"/>
          </p:nvPr>
        </p:nvSpPr>
        <p:spPr>
          <a:noFill/>
        </p:spPr>
        <p:txBody>
          <a:bodyPr/>
          <a:lstStyle/>
          <a:p>
            <a:fld id="{ACD563F3-7B8A-4A25-B634-AACC33C09BB5}" type="slidenum">
              <a:rPr lang="en-US" smtClean="0">
                <a:solidFill>
                  <a:srgbClr val="000000"/>
                </a:solidFill>
              </a:rPr>
              <a:pPr/>
              <a:t>100</a:t>
            </a:fld>
            <a:endParaRPr lang="en-US">
              <a:solidFill>
                <a:srgbClr val="000000"/>
              </a:solidFill>
            </a:endParaRPr>
          </a:p>
        </p:txBody>
      </p:sp>
    </p:spTree>
    <p:extLst>
      <p:ext uri="{BB962C8B-B14F-4D97-AF65-F5344CB8AC3E}">
        <p14:creationId xmlns:p14="http://schemas.microsoft.com/office/powerpoint/2010/main" val="1103023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GB"/>
          </a:p>
        </p:txBody>
      </p:sp>
      <p:sp>
        <p:nvSpPr>
          <p:cNvPr id="133124" name="Slide Number Placeholder 3"/>
          <p:cNvSpPr>
            <a:spLocks noGrp="1"/>
          </p:cNvSpPr>
          <p:nvPr>
            <p:ph type="sldNum" sz="quarter" idx="5"/>
          </p:nvPr>
        </p:nvSpPr>
        <p:spPr>
          <a:noFill/>
        </p:spPr>
        <p:txBody>
          <a:bodyPr/>
          <a:lstStyle/>
          <a:p>
            <a:fld id="{887C4925-9E22-44BF-BFF3-F8C296A9262C}" type="slidenum">
              <a:rPr lang="en-US" smtClean="0">
                <a:solidFill>
                  <a:srgbClr val="000000"/>
                </a:solidFill>
              </a:rPr>
              <a:pPr/>
              <a:t>101</a:t>
            </a:fld>
            <a:endParaRPr lang="en-US">
              <a:solidFill>
                <a:srgbClr val="000000"/>
              </a:solidFill>
            </a:endParaRPr>
          </a:p>
        </p:txBody>
      </p:sp>
    </p:spTree>
    <p:extLst>
      <p:ext uri="{BB962C8B-B14F-4D97-AF65-F5344CB8AC3E}">
        <p14:creationId xmlns:p14="http://schemas.microsoft.com/office/powerpoint/2010/main" val="6598045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GB"/>
          </a:p>
        </p:txBody>
      </p:sp>
      <p:sp>
        <p:nvSpPr>
          <p:cNvPr id="134148" name="Slide Number Placeholder 3"/>
          <p:cNvSpPr>
            <a:spLocks noGrp="1"/>
          </p:cNvSpPr>
          <p:nvPr>
            <p:ph type="sldNum" sz="quarter" idx="5"/>
          </p:nvPr>
        </p:nvSpPr>
        <p:spPr>
          <a:noFill/>
        </p:spPr>
        <p:txBody>
          <a:bodyPr/>
          <a:lstStyle/>
          <a:p>
            <a:fld id="{E3B01903-8A6C-47DB-926A-9198031723AA}" type="slidenum">
              <a:rPr lang="en-US" smtClean="0">
                <a:solidFill>
                  <a:srgbClr val="000000"/>
                </a:solidFill>
              </a:rPr>
              <a:pPr/>
              <a:t>102</a:t>
            </a:fld>
            <a:endParaRPr lang="en-US">
              <a:solidFill>
                <a:srgbClr val="000000"/>
              </a:solidFill>
            </a:endParaRPr>
          </a:p>
        </p:txBody>
      </p:sp>
    </p:spTree>
    <p:extLst>
      <p:ext uri="{BB962C8B-B14F-4D97-AF65-F5344CB8AC3E}">
        <p14:creationId xmlns:p14="http://schemas.microsoft.com/office/powerpoint/2010/main" val="2573157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GB"/>
          </a:p>
        </p:txBody>
      </p:sp>
      <p:sp>
        <p:nvSpPr>
          <p:cNvPr id="135172" name="Slide Number Placeholder 3"/>
          <p:cNvSpPr>
            <a:spLocks noGrp="1"/>
          </p:cNvSpPr>
          <p:nvPr>
            <p:ph type="sldNum" sz="quarter" idx="5"/>
          </p:nvPr>
        </p:nvSpPr>
        <p:spPr>
          <a:noFill/>
        </p:spPr>
        <p:txBody>
          <a:bodyPr/>
          <a:lstStyle/>
          <a:p>
            <a:fld id="{B0ACC13C-9D99-48DF-A746-9E3EB6BED61E}" type="slidenum">
              <a:rPr lang="en-US" smtClean="0">
                <a:solidFill>
                  <a:srgbClr val="000000"/>
                </a:solidFill>
              </a:rPr>
              <a:pPr/>
              <a:t>103</a:t>
            </a:fld>
            <a:endParaRPr lang="en-US">
              <a:solidFill>
                <a:srgbClr val="000000"/>
              </a:solidFill>
            </a:endParaRPr>
          </a:p>
        </p:txBody>
      </p:sp>
    </p:spTree>
    <p:extLst>
      <p:ext uri="{BB962C8B-B14F-4D97-AF65-F5344CB8AC3E}">
        <p14:creationId xmlns:p14="http://schemas.microsoft.com/office/powerpoint/2010/main" val="12227753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GB"/>
          </a:p>
        </p:txBody>
      </p:sp>
      <p:sp>
        <p:nvSpPr>
          <p:cNvPr id="136196" name="Slide Number Placeholder 3"/>
          <p:cNvSpPr>
            <a:spLocks noGrp="1"/>
          </p:cNvSpPr>
          <p:nvPr>
            <p:ph type="sldNum" sz="quarter" idx="5"/>
          </p:nvPr>
        </p:nvSpPr>
        <p:spPr>
          <a:noFill/>
        </p:spPr>
        <p:txBody>
          <a:bodyPr/>
          <a:lstStyle/>
          <a:p>
            <a:fld id="{FB6E2758-752F-4EC2-B093-E960AD67D6A6}" type="slidenum">
              <a:rPr lang="en-US" smtClean="0">
                <a:solidFill>
                  <a:srgbClr val="000000"/>
                </a:solidFill>
              </a:rPr>
              <a:pPr/>
              <a:t>104</a:t>
            </a:fld>
            <a:endParaRPr lang="en-US">
              <a:solidFill>
                <a:srgbClr val="000000"/>
              </a:solidFill>
            </a:endParaRPr>
          </a:p>
        </p:txBody>
      </p:sp>
    </p:spTree>
    <p:extLst>
      <p:ext uri="{BB962C8B-B14F-4D97-AF65-F5344CB8AC3E}">
        <p14:creationId xmlns:p14="http://schemas.microsoft.com/office/powerpoint/2010/main" val="1205450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solidFill>
                  <a:srgbClr val="000000"/>
                </a:solidFill>
              </a:rPr>
              <a:pPr>
                <a:defRPr/>
              </a:pPr>
              <a:t>105</a:t>
            </a:fld>
            <a:endParaRPr lang="en-US">
              <a:solidFill>
                <a:srgbClr val="000000"/>
              </a:solidFill>
            </a:endParaRPr>
          </a:p>
        </p:txBody>
      </p:sp>
    </p:spTree>
    <p:extLst>
      <p:ext uri="{BB962C8B-B14F-4D97-AF65-F5344CB8AC3E}">
        <p14:creationId xmlns:p14="http://schemas.microsoft.com/office/powerpoint/2010/main" val="1099582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solidFill>
                  <a:srgbClr val="000000"/>
                </a:solidFill>
              </a:rPr>
              <a:pPr>
                <a:defRPr/>
              </a:pPr>
              <a:t>106</a:t>
            </a:fld>
            <a:endParaRPr lang="en-US">
              <a:solidFill>
                <a:srgbClr val="000000"/>
              </a:solidFill>
            </a:endParaRPr>
          </a:p>
        </p:txBody>
      </p:sp>
    </p:spTree>
    <p:extLst>
      <p:ext uri="{BB962C8B-B14F-4D97-AF65-F5344CB8AC3E}">
        <p14:creationId xmlns:p14="http://schemas.microsoft.com/office/powerpoint/2010/main" val="2772787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solidFill>
                  <a:srgbClr val="000000"/>
                </a:solidFill>
              </a:rPr>
              <a:pPr>
                <a:defRPr/>
              </a:pPr>
              <a:t>107</a:t>
            </a:fld>
            <a:endParaRPr lang="en-US">
              <a:solidFill>
                <a:srgbClr val="000000"/>
              </a:solidFill>
            </a:endParaRPr>
          </a:p>
        </p:txBody>
      </p:sp>
    </p:spTree>
    <p:extLst>
      <p:ext uri="{BB962C8B-B14F-4D97-AF65-F5344CB8AC3E}">
        <p14:creationId xmlns:p14="http://schemas.microsoft.com/office/powerpoint/2010/main" val="5701510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4BBC78-74E3-4D6B-9A76-50122BDF4CCF}" type="slidenum">
              <a:rPr lang="en-GB" smtClean="0">
                <a:solidFill>
                  <a:srgbClr val="000000"/>
                </a:solidFill>
              </a:rPr>
              <a:pPr/>
              <a:t>108</a:t>
            </a:fld>
            <a:endParaRPr lang="en-GB">
              <a:solidFill>
                <a:srgbClr val="000000"/>
              </a:solidFill>
            </a:endParaRPr>
          </a:p>
        </p:txBody>
      </p:sp>
    </p:spTree>
    <p:extLst>
      <p:ext uri="{BB962C8B-B14F-4D97-AF65-F5344CB8AC3E}">
        <p14:creationId xmlns:p14="http://schemas.microsoft.com/office/powerpoint/2010/main" val="3494085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42277-C980-4044-A667-04D39E38217D}" type="slidenum">
              <a:rPr lang="en-GB">
                <a:solidFill>
                  <a:srgbClr val="000000"/>
                </a:solidFill>
              </a:rPr>
              <a:pPr/>
              <a:t>109</a:t>
            </a:fld>
            <a:endParaRPr lang="en-GB">
              <a:solidFill>
                <a:srgbClr val="000000"/>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930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GB"/>
          </a:p>
        </p:txBody>
      </p:sp>
      <p:sp>
        <p:nvSpPr>
          <p:cNvPr id="101380" name="Slide Number Placeholder 3"/>
          <p:cNvSpPr>
            <a:spLocks noGrp="1"/>
          </p:cNvSpPr>
          <p:nvPr>
            <p:ph type="sldNum" sz="quarter" idx="5"/>
          </p:nvPr>
        </p:nvSpPr>
        <p:spPr>
          <a:noFill/>
        </p:spPr>
        <p:txBody>
          <a:bodyPr/>
          <a:lstStyle/>
          <a:p>
            <a:fld id="{2DFC429B-8E1B-4DE8-BA38-DB75B9C2D724}" type="slidenum">
              <a:rPr lang="en-US" smtClean="0"/>
              <a:pPr/>
              <a:t>10</a:t>
            </a:fld>
            <a:endParaRPr lang="en-US"/>
          </a:p>
        </p:txBody>
      </p:sp>
    </p:spTree>
    <p:extLst>
      <p:ext uri="{BB962C8B-B14F-4D97-AF65-F5344CB8AC3E}">
        <p14:creationId xmlns:p14="http://schemas.microsoft.com/office/powerpoint/2010/main" val="1895954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4BBC78-74E3-4D6B-9A76-50122BDF4CCF}" type="slidenum">
              <a:rPr lang="en-GB" smtClean="0">
                <a:solidFill>
                  <a:srgbClr val="000000"/>
                </a:solidFill>
              </a:rPr>
              <a:pPr/>
              <a:t>110</a:t>
            </a:fld>
            <a:endParaRPr lang="en-GB">
              <a:solidFill>
                <a:srgbClr val="000000"/>
              </a:solidFill>
            </a:endParaRPr>
          </a:p>
        </p:txBody>
      </p:sp>
    </p:spTree>
    <p:extLst>
      <p:ext uri="{BB962C8B-B14F-4D97-AF65-F5344CB8AC3E}">
        <p14:creationId xmlns:p14="http://schemas.microsoft.com/office/powerpoint/2010/main" val="2119774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C91EE-2A4C-4C7C-A6F1-5027AF317339}" type="slidenum">
              <a:rPr lang="en-GB">
                <a:solidFill>
                  <a:srgbClr val="000000"/>
                </a:solidFill>
              </a:rPr>
              <a:pPr/>
              <a:t>111</a:t>
            </a:fld>
            <a:endParaRPr lang="en-GB">
              <a:solidFill>
                <a:srgbClr val="000000"/>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604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4BBC78-74E3-4D6B-9A76-50122BDF4CCF}" type="slidenum">
              <a:rPr lang="en-GB" smtClean="0">
                <a:solidFill>
                  <a:srgbClr val="000000"/>
                </a:solidFill>
              </a:rPr>
              <a:pPr/>
              <a:t>112</a:t>
            </a:fld>
            <a:endParaRPr lang="en-GB">
              <a:solidFill>
                <a:srgbClr val="000000"/>
              </a:solidFill>
            </a:endParaRPr>
          </a:p>
        </p:txBody>
      </p:sp>
    </p:spTree>
    <p:extLst>
      <p:ext uri="{BB962C8B-B14F-4D97-AF65-F5344CB8AC3E}">
        <p14:creationId xmlns:p14="http://schemas.microsoft.com/office/powerpoint/2010/main" val="976676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4BBC78-74E3-4D6B-9A76-50122BDF4CCF}" type="slidenum">
              <a:rPr lang="en-GB" smtClean="0">
                <a:solidFill>
                  <a:srgbClr val="000000"/>
                </a:solidFill>
              </a:rPr>
              <a:pPr/>
              <a:t>113</a:t>
            </a:fld>
            <a:endParaRPr lang="en-GB">
              <a:solidFill>
                <a:srgbClr val="000000"/>
              </a:solidFill>
            </a:endParaRPr>
          </a:p>
        </p:txBody>
      </p:sp>
    </p:spTree>
    <p:extLst>
      <p:ext uri="{BB962C8B-B14F-4D97-AF65-F5344CB8AC3E}">
        <p14:creationId xmlns:p14="http://schemas.microsoft.com/office/powerpoint/2010/main" val="1664535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4BBC78-74E3-4D6B-9A76-50122BDF4CCF}" type="slidenum">
              <a:rPr lang="en-GB" smtClean="0">
                <a:solidFill>
                  <a:srgbClr val="000000"/>
                </a:solidFill>
              </a:rPr>
              <a:pPr/>
              <a:t>114</a:t>
            </a:fld>
            <a:endParaRPr lang="en-GB">
              <a:solidFill>
                <a:srgbClr val="000000"/>
              </a:solidFill>
            </a:endParaRPr>
          </a:p>
        </p:txBody>
      </p:sp>
    </p:spTree>
    <p:extLst>
      <p:ext uri="{BB962C8B-B14F-4D97-AF65-F5344CB8AC3E}">
        <p14:creationId xmlns:p14="http://schemas.microsoft.com/office/powerpoint/2010/main" val="1487888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GB"/>
          </a:p>
        </p:txBody>
      </p:sp>
      <p:sp>
        <p:nvSpPr>
          <p:cNvPr id="140292" name="Slide Number Placeholder 3"/>
          <p:cNvSpPr>
            <a:spLocks noGrp="1"/>
          </p:cNvSpPr>
          <p:nvPr>
            <p:ph type="sldNum" sz="quarter" idx="5"/>
          </p:nvPr>
        </p:nvSpPr>
        <p:spPr>
          <a:noFill/>
        </p:spPr>
        <p:txBody>
          <a:bodyPr/>
          <a:lstStyle/>
          <a:p>
            <a:fld id="{9EB2572C-EA3D-4AB9-9CF1-8A2CE5FF7411}" type="slidenum">
              <a:rPr lang="en-US" smtClean="0">
                <a:solidFill>
                  <a:srgbClr val="000000"/>
                </a:solidFill>
              </a:rPr>
              <a:pPr/>
              <a:t>115</a:t>
            </a:fld>
            <a:endParaRPr lang="en-US">
              <a:solidFill>
                <a:srgbClr val="000000"/>
              </a:solidFill>
            </a:endParaRPr>
          </a:p>
        </p:txBody>
      </p:sp>
    </p:spTree>
    <p:extLst>
      <p:ext uri="{BB962C8B-B14F-4D97-AF65-F5344CB8AC3E}">
        <p14:creationId xmlns:p14="http://schemas.microsoft.com/office/powerpoint/2010/main" val="2399583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GB"/>
          </a:p>
        </p:txBody>
      </p:sp>
      <p:sp>
        <p:nvSpPr>
          <p:cNvPr id="141316" name="Slide Number Placeholder 3"/>
          <p:cNvSpPr>
            <a:spLocks noGrp="1"/>
          </p:cNvSpPr>
          <p:nvPr>
            <p:ph type="sldNum" sz="quarter" idx="5"/>
          </p:nvPr>
        </p:nvSpPr>
        <p:spPr>
          <a:noFill/>
        </p:spPr>
        <p:txBody>
          <a:bodyPr/>
          <a:lstStyle/>
          <a:p>
            <a:fld id="{56B63C35-C642-443E-B3DB-4D9787EA2FA2}" type="slidenum">
              <a:rPr lang="en-US" smtClean="0">
                <a:solidFill>
                  <a:srgbClr val="000000"/>
                </a:solidFill>
              </a:rPr>
              <a:pPr/>
              <a:t>116</a:t>
            </a:fld>
            <a:endParaRPr lang="en-US">
              <a:solidFill>
                <a:srgbClr val="000000"/>
              </a:solidFill>
            </a:endParaRPr>
          </a:p>
        </p:txBody>
      </p:sp>
    </p:spTree>
    <p:extLst>
      <p:ext uri="{BB962C8B-B14F-4D97-AF65-F5344CB8AC3E}">
        <p14:creationId xmlns:p14="http://schemas.microsoft.com/office/powerpoint/2010/main" val="40967337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GB"/>
          </a:p>
        </p:txBody>
      </p:sp>
      <p:sp>
        <p:nvSpPr>
          <p:cNvPr id="142340" name="Slide Number Placeholder 3"/>
          <p:cNvSpPr>
            <a:spLocks noGrp="1"/>
          </p:cNvSpPr>
          <p:nvPr>
            <p:ph type="sldNum" sz="quarter" idx="5"/>
          </p:nvPr>
        </p:nvSpPr>
        <p:spPr>
          <a:noFill/>
        </p:spPr>
        <p:txBody>
          <a:bodyPr/>
          <a:lstStyle/>
          <a:p>
            <a:fld id="{8D413BC3-38A8-4098-B156-0194628D766D}" type="slidenum">
              <a:rPr lang="en-US" smtClean="0">
                <a:solidFill>
                  <a:srgbClr val="000000"/>
                </a:solidFill>
              </a:rPr>
              <a:pPr/>
              <a:t>117</a:t>
            </a:fld>
            <a:endParaRPr lang="en-US">
              <a:solidFill>
                <a:srgbClr val="000000"/>
              </a:solidFill>
            </a:endParaRPr>
          </a:p>
        </p:txBody>
      </p:sp>
    </p:spTree>
    <p:extLst>
      <p:ext uri="{BB962C8B-B14F-4D97-AF65-F5344CB8AC3E}">
        <p14:creationId xmlns:p14="http://schemas.microsoft.com/office/powerpoint/2010/main" val="1669388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GB"/>
          </a:p>
        </p:txBody>
      </p:sp>
      <p:sp>
        <p:nvSpPr>
          <p:cNvPr id="143364" name="Slide Number Placeholder 3"/>
          <p:cNvSpPr>
            <a:spLocks noGrp="1"/>
          </p:cNvSpPr>
          <p:nvPr>
            <p:ph type="sldNum" sz="quarter" idx="5"/>
          </p:nvPr>
        </p:nvSpPr>
        <p:spPr>
          <a:noFill/>
        </p:spPr>
        <p:txBody>
          <a:bodyPr/>
          <a:lstStyle/>
          <a:p>
            <a:fld id="{4D9B4B2F-5D35-469B-8E8D-B12B5B60FCB1}" type="slidenum">
              <a:rPr lang="en-US" smtClean="0">
                <a:solidFill>
                  <a:srgbClr val="000000"/>
                </a:solidFill>
              </a:rPr>
              <a:pPr/>
              <a:t>118</a:t>
            </a:fld>
            <a:endParaRPr lang="en-US">
              <a:solidFill>
                <a:srgbClr val="000000"/>
              </a:solidFill>
            </a:endParaRPr>
          </a:p>
        </p:txBody>
      </p:sp>
    </p:spTree>
    <p:extLst>
      <p:ext uri="{BB962C8B-B14F-4D97-AF65-F5344CB8AC3E}">
        <p14:creationId xmlns:p14="http://schemas.microsoft.com/office/powerpoint/2010/main" val="41047432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GB"/>
          </a:p>
        </p:txBody>
      </p:sp>
      <p:sp>
        <p:nvSpPr>
          <p:cNvPr id="144388" name="Slide Number Placeholder 3"/>
          <p:cNvSpPr>
            <a:spLocks noGrp="1"/>
          </p:cNvSpPr>
          <p:nvPr>
            <p:ph type="sldNum" sz="quarter" idx="5"/>
          </p:nvPr>
        </p:nvSpPr>
        <p:spPr>
          <a:noFill/>
        </p:spPr>
        <p:txBody>
          <a:bodyPr/>
          <a:lstStyle/>
          <a:p>
            <a:fld id="{99DAA9C9-C2DC-4890-BA8E-F74AF47AD2B6}" type="slidenum">
              <a:rPr lang="en-US" smtClean="0">
                <a:solidFill>
                  <a:srgbClr val="000000"/>
                </a:solidFill>
              </a:rPr>
              <a:pPr/>
              <a:t>119</a:t>
            </a:fld>
            <a:endParaRPr lang="en-US">
              <a:solidFill>
                <a:srgbClr val="000000"/>
              </a:solidFill>
            </a:endParaRPr>
          </a:p>
        </p:txBody>
      </p:sp>
    </p:spTree>
    <p:extLst>
      <p:ext uri="{BB962C8B-B14F-4D97-AF65-F5344CB8AC3E}">
        <p14:creationId xmlns:p14="http://schemas.microsoft.com/office/powerpoint/2010/main" val="242843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GB"/>
          </a:p>
        </p:txBody>
      </p:sp>
      <p:sp>
        <p:nvSpPr>
          <p:cNvPr id="102404" name="Slide Number Placeholder 3"/>
          <p:cNvSpPr>
            <a:spLocks noGrp="1"/>
          </p:cNvSpPr>
          <p:nvPr>
            <p:ph type="sldNum" sz="quarter" idx="5"/>
          </p:nvPr>
        </p:nvSpPr>
        <p:spPr>
          <a:noFill/>
        </p:spPr>
        <p:txBody>
          <a:bodyPr/>
          <a:lstStyle/>
          <a:p>
            <a:fld id="{9C2C91B5-AF08-4AAF-B28B-342FD02E771D}" type="slidenum">
              <a:rPr lang="en-US" smtClean="0"/>
              <a:pPr/>
              <a:t>11</a:t>
            </a:fld>
            <a:endParaRPr lang="en-US"/>
          </a:p>
        </p:txBody>
      </p:sp>
    </p:spTree>
    <p:extLst>
      <p:ext uri="{BB962C8B-B14F-4D97-AF65-F5344CB8AC3E}">
        <p14:creationId xmlns:p14="http://schemas.microsoft.com/office/powerpoint/2010/main" val="10422320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solidFill>
                  <a:srgbClr val="000000"/>
                </a:solidFill>
              </a:rPr>
              <a:pPr>
                <a:defRPr/>
              </a:pPr>
              <a:t>120</a:t>
            </a:fld>
            <a:endParaRPr lang="en-US">
              <a:solidFill>
                <a:srgbClr val="000000"/>
              </a:solidFill>
            </a:endParaRPr>
          </a:p>
        </p:txBody>
      </p:sp>
    </p:spTree>
    <p:extLst>
      <p:ext uri="{BB962C8B-B14F-4D97-AF65-F5344CB8AC3E}">
        <p14:creationId xmlns:p14="http://schemas.microsoft.com/office/powerpoint/2010/main" val="5353527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GB"/>
          </a:p>
        </p:txBody>
      </p:sp>
      <p:sp>
        <p:nvSpPr>
          <p:cNvPr id="145412" name="Slide Number Placeholder 3"/>
          <p:cNvSpPr>
            <a:spLocks noGrp="1"/>
          </p:cNvSpPr>
          <p:nvPr>
            <p:ph type="sldNum" sz="quarter" idx="5"/>
          </p:nvPr>
        </p:nvSpPr>
        <p:spPr>
          <a:noFill/>
        </p:spPr>
        <p:txBody>
          <a:bodyPr/>
          <a:lstStyle/>
          <a:p>
            <a:fld id="{EF154F9B-BE5D-4E36-9697-6C3BAA98F1DD}" type="slidenum">
              <a:rPr lang="en-US" smtClean="0">
                <a:solidFill>
                  <a:srgbClr val="000000"/>
                </a:solidFill>
              </a:rPr>
              <a:pPr/>
              <a:t>121</a:t>
            </a:fld>
            <a:endParaRPr lang="en-US">
              <a:solidFill>
                <a:srgbClr val="000000"/>
              </a:solidFill>
            </a:endParaRPr>
          </a:p>
        </p:txBody>
      </p:sp>
    </p:spTree>
    <p:extLst>
      <p:ext uri="{BB962C8B-B14F-4D97-AF65-F5344CB8AC3E}">
        <p14:creationId xmlns:p14="http://schemas.microsoft.com/office/powerpoint/2010/main" val="1593709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GB"/>
          </a:p>
        </p:txBody>
      </p:sp>
      <p:sp>
        <p:nvSpPr>
          <p:cNvPr id="155652" name="Slide Number Placeholder 3"/>
          <p:cNvSpPr>
            <a:spLocks noGrp="1"/>
          </p:cNvSpPr>
          <p:nvPr>
            <p:ph type="sldNum" sz="quarter" idx="5"/>
          </p:nvPr>
        </p:nvSpPr>
        <p:spPr>
          <a:noFill/>
        </p:spPr>
        <p:txBody>
          <a:bodyPr/>
          <a:lstStyle/>
          <a:p>
            <a:fld id="{AD496CB8-C6D8-45D7-BDFF-2F53673D560D}" type="slidenum">
              <a:rPr lang="en-US" smtClean="0">
                <a:solidFill>
                  <a:srgbClr val="000000"/>
                </a:solidFill>
              </a:rPr>
              <a:pPr/>
              <a:t>122</a:t>
            </a:fld>
            <a:endParaRPr lang="en-US">
              <a:solidFill>
                <a:srgbClr val="000000"/>
              </a:solidFill>
            </a:endParaRPr>
          </a:p>
        </p:txBody>
      </p:sp>
    </p:spTree>
    <p:extLst>
      <p:ext uri="{BB962C8B-B14F-4D97-AF65-F5344CB8AC3E}">
        <p14:creationId xmlns:p14="http://schemas.microsoft.com/office/powerpoint/2010/main" val="195753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GB"/>
          </a:p>
        </p:txBody>
      </p:sp>
      <p:sp>
        <p:nvSpPr>
          <p:cNvPr id="156676" name="Slide Number Placeholder 3"/>
          <p:cNvSpPr>
            <a:spLocks noGrp="1"/>
          </p:cNvSpPr>
          <p:nvPr>
            <p:ph type="sldNum" sz="quarter" idx="5"/>
          </p:nvPr>
        </p:nvSpPr>
        <p:spPr>
          <a:noFill/>
        </p:spPr>
        <p:txBody>
          <a:bodyPr/>
          <a:lstStyle/>
          <a:p>
            <a:fld id="{A4876D67-8D49-4924-8816-B54DEBB6DF7C}" type="slidenum">
              <a:rPr lang="en-US" smtClean="0">
                <a:solidFill>
                  <a:srgbClr val="000000"/>
                </a:solidFill>
              </a:rPr>
              <a:pPr/>
              <a:t>123</a:t>
            </a:fld>
            <a:endParaRPr lang="en-US">
              <a:solidFill>
                <a:srgbClr val="000000"/>
              </a:solidFill>
            </a:endParaRPr>
          </a:p>
        </p:txBody>
      </p:sp>
    </p:spTree>
    <p:extLst>
      <p:ext uri="{BB962C8B-B14F-4D97-AF65-F5344CB8AC3E}">
        <p14:creationId xmlns:p14="http://schemas.microsoft.com/office/powerpoint/2010/main" val="12233823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5BA6ABC5-A72A-4490-9DC6-A2E5FD2DA400}" type="slidenum">
              <a:rPr lang="en-GB"/>
              <a:pPr/>
              <a:t>125</a:t>
            </a:fld>
            <a:endParaRPr lang="en-GB"/>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97814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D73889BE-0FD5-4FB5-9F04-BBE53ED60F5C}" type="slidenum">
              <a:rPr lang="en-GB"/>
              <a:pPr/>
              <a:t>126</a:t>
            </a:fld>
            <a:endParaRPr lang="en-GB"/>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54538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B03D4C99-1C0E-4C7A-A0E5-1B06BD235ADC}" type="slidenum">
              <a:rPr lang="en-GB"/>
              <a:pPr/>
              <a:t>127</a:t>
            </a:fld>
            <a:endParaRPr lang="en-GB"/>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92664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VAC PAC England 1108</a:t>
            </a:r>
          </a:p>
        </p:txBody>
      </p:sp>
      <p:sp>
        <p:nvSpPr>
          <p:cNvPr id="7" name="Rectangle 7"/>
          <p:cNvSpPr>
            <a:spLocks noGrp="1" noChangeArrowheads="1"/>
          </p:cNvSpPr>
          <p:nvPr>
            <p:ph type="sldNum" sz="quarter" idx="5"/>
          </p:nvPr>
        </p:nvSpPr>
        <p:spPr>
          <a:ln/>
        </p:spPr>
        <p:txBody>
          <a:bodyPr/>
          <a:lstStyle/>
          <a:p>
            <a:fld id="{EBE34E22-0B4F-46C5-BCB3-524289A3AB68}" type="slidenum">
              <a:rPr lang="en-GB"/>
              <a:pPr/>
              <a:t>128</a:t>
            </a:fld>
            <a:endParaRPr lang="en-GB"/>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21940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GB"/>
          </a:p>
        </p:txBody>
      </p:sp>
      <p:sp>
        <p:nvSpPr>
          <p:cNvPr id="146436" name="Slide Number Placeholder 3"/>
          <p:cNvSpPr>
            <a:spLocks noGrp="1"/>
          </p:cNvSpPr>
          <p:nvPr>
            <p:ph type="sldNum" sz="quarter" idx="5"/>
          </p:nvPr>
        </p:nvSpPr>
        <p:spPr>
          <a:noFill/>
        </p:spPr>
        <p:txBody>
          <a:bodyPr/>
          <a:lstStyle/>
          <a:p>
            <a:fld id="{B407D6EA-77ED-4915-86A9-51BC1FF75F7F}" type="slidenum">
              <a:rPr lang="en-US" smtClean="0">
                <a:solidFill>
                  <a:srgbClr val="000000"/>
                </a:solidFill>
              </a:rPr>
              <a:pPr/>
              <a:t>133</a:t>
            </a:fld>
            <a:endParaRPr lang="en-US">
              <a:solidFill>
                <a:srgbClr val="000000"/>
              </a:solidFill>
            </a:endParaRPr>
          </a:p>
        </p:txBody>
      </p:sp>
    </p:spTree>
    <p:extLst>
      <p:ext uri="{BB962C8B-B14F-4D97-AF65-F5344CB8AC3E}">
        <p14:creationId xmlns:p14="http://schemas.microsoft.com/office/powerpoint/2010/main" val="27454139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GB"/>
          </a:p>
        </p:txBody>
      </p:sp>
      <p:sp>
        <p:nvSpPr>
          <p:cNvPr id="148484" name="Slide Number Placeholder 3"/>
          <p:cNvSpPr>
            <a:spLocks noGrp="1"/>
          </p:cNvSpPr>
          <p:nvPr>
            <p:ph type="sldNum" sz="quarter" idx="5"/>
          </p:nvPr>
        </p:nvSpPr>
        <p:spPr>
          <a:noFill/>
        </p:spPr>
        <p:txBody>
          <a:bodyPr/>
          <a:lstStyle/>
          <a:p>
            <a:fld id="{B0CAB615-AD7B-485D-8EB7-16BE57ADC1AB}" type="slidenum">
              <a:rPr lang="en-US" smtClean="0">
                <a:solidFill>
                  <a:srgbClr val="000000"/>
                </a:solidFill>
              </a:rPr>
              <a:pPr/>
              <a:t>134</a:t>
            </a:fld>
            <a:endParaRPr lang="en-US">
              <a:solidFill>
                <a:srgbClr val="000000"/>
              </a:solidFill>
            </a:endParaRPr>
          </a:p>
        </p:txBody>
      </p:sp>
    </p:spTree>
    <p:extLst>
      <p:ext uri="{BB962C8B-B14F-4D97-AF65-F5344CB8AC3E}">
        <p14:creationId xmlns:p14="http://schemas.microsoft.com/office/powerpoint/2010/main" val="66789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GB"/>
          </a:p>
        </p:txBody>
      </p:sp>
      <p:sp>
        <p:nvSpPr>
          <p:cNvPr id="103428" name="Slide Number Placeholder 3"/>
          <p:cNvSpPr>
            <a:spLocks noGrp="1"/>
          </p:cNvSpPr>
          <p:nvPr>
            <p:ph type="sldNum" sz="quarter" idx="5"/>
          </p:nvPr>
        </p:nvSpPr>
        <p:spPr>
          <a:noFill/>
        </p:spPr>
        <p:txBody>
          <a:bodyPr/>
          <a:lstStyle/>
          <a:p>
            <a:fld id="{4C1CA17D-773D-45CD-BAD5-4692A8C5E3C6}" type="slidenum">
              <a:rPr lang="en-US" smtClean="0"/>
              <a:pPr/>
              <a:t>12</a:t>
            </a:fld>
            <a:endParaRPr lang="en-US"/>
          </a:p>
        </p:txBody>
      </p:sp>
    </p:spTree>
    <p:extLst>
      <p:ext uri="{BB962C8B-B14F-4D97-AF65-F5344CB8AC3E}">
        <p14:creationId xmlns:p14="http://schemas.microsoft.com/office/powerpoint/2010/main" val="10038526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GB"/>
          </a:p>
        </p:txBody>
      </p:sp>
      <p:sp>
        <p:nvSpPr>
          <p:cNvPr id="149508" name="Slide Number Placeholder 3"/>
          <p:cNvSpPr>
            <a:spLocks noGrp="1"/>
          </p:cNvSpPr>
          <p:nvPr>
            <p:ph type="sldNum" sz="quarter" idx="5"/>
          </p:nvPr>
        </p:nvSpPr>
        <p:spPr>
          <a:noFill/>
        </p:spPr>
        <p:txBody>
          <a:bodyPr/>
          <a:lstStyle/>
          <a:p>
            <a:fld id="{EC66BFB9-7594-4F23-9C86-2CC9C2405160}" type="slidenum">
              <a:rPr lang="en-US" smtClean="0">
                <a:solidFill>
                  <a:srgbClr val="000000"/>
                </a:solidFill>
              </a:rPr>
              <a:pPr/>
              <a:t>143</a:t>
            </a:fld>
            <a:endParaRPr lang="en-US">
              <a:solidFill>
                <a:srgbClr val="000000"/>
              </a:solidFill>
            </a:endParaRPr>
          </a:p>
        </p:txBody>
      </p:sp>
    </p:spTree>
    <p:extLst>
      <p:ext uri="{BB962C8B-B14F-4D97-AF65-F5344CB8AC3E}">
        <p14:creationId xmlns:p14="http://schemas.microsoft.com/office/powerpoint/2010/main" val="11000160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GB"/>
          </a:p>
        </p:txBody>
      </p:sp>
      <p:sp>
        <p:nvSpPr>
          <p:cNvPr id="150532" name="Slide Number Placeholder 3"/>
          <p:cNvSpPr>
            <a:spLocks noGrp="1"/>
          </p:cNvSpPr>
          <p:nvPr>
            <p:ph type="sldNum" sz="quarter" idx="5"/>
          </p:nvPr>
        </p:nvSpPr>
        <p:spPr>
          <a:noFill/>
        </p:spPr>
        <p:txBody>
          <a:bodyPr/>
          <a:lstStyle/>
          <a:p>
            <a:fld id="{27FA17FB-D112-47DE-B96C-E38D93377E0A}" type="slidenum">
              <a:rPr lang="en-US" smtClean="0">
                <a:solidFill>
                  <a:srgbClr val="000000"/>
                </a:solidFill>
              </a:rPr>
              <a:pPr/>
              <a:t>144</a:t>
            </a:fld>
            <a:endParaRPr lang="en-US">
              <a:solidFill>
                <a:srgbClr val="000000"/>
              </a:solidFill>
            </a:endParaRPr>
          </a:p>
        </p:txBody>
      </p:sp>
    </p:spTree>
    <p:extLst>
      <p:ext uri="{BB962C8B-B14F-4D97-AF65-F5344CB8AC3E}">
        <p14:creationId xmlns:p14="http://schemas.microsoft.com/office/powerpoint/2010/main" val="9464861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GB" dirty="0"/>
          </a:p>
        </p:txBody>
      </p:sp>
      <p:sp>
        <p:nvSpPr>
          <p:cNvPr id="157700" name="Slide Number Placeholder 3"/>
          <p:cNvSpPr>
            <a:spLocks noGrp="1"/>
          </p:cNvSpPr>
          <p:nvPr>
            <p:ph type="sldNum" sz="quarter" idx="5"/>
          </p:nvPr>
        </p:nvSpPr>
        <p:spPr>
          <a:noFill/>
        </p:spPr>
        <p:txBody>
          <a:bodyPr/>
          <a:lstStyle/>
          <a:p>
            <a:fld id="{39EE3DEF-EB04-4D48-8E63-3FE24909C9BE}" type="slidenum">
              <a:rPr lang="en-US" smtClean="0">
                <a:solidFill>
                  <a:srgbClr val="000000"/>
                </a:solidFill>
              </a:rPr>
              <a:pPr/>
              <a:t>146</a:t>
            </a:fld>
            <a:endParaRPr lang="en-US">
              <a:solidFill>
                <a:srgbClr val="000000"/>
              </a:solidFill>
            </a:endParaRPr>
          </a:p>
        </p:txBody>
      </p:sp>
    </p:spTree>
    <p:extLst>
      <p:ext uri="{BB962C8B-B14F-4D97-AF65-F5344CB8AC3E}">
        <p14:creationId xmlns:p14="http://schemas.microsoft.com/office/powerpoint/2010/main" val="12674434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GB"/>
          </a:p>
        </p:txBody>
      </p:sp>
      <p:sp>
        <p:nvSpPr>
          <p:cNvPr id="158724" name="Slide Number Placeholder 3"/>
          <p:cNvSpPr>
            <a:spLocks noGrp="1"/>
          </p:cNvSpPr>
          <p:nvPr>
            <p:ph type="sldNum" sz="quarter" idx="5"/>
          </p:nvPr>
        </p:nvSpPr>
        <p:spPr>
          <a:noFill/>
        </p:spPr>
        <p:txBody>
          <a:bodyPr/>
          <a:lstStyle/>
          <a:p>
            <a:fld id="{7DD6AF60-DCF2-457F-9FA6-BD8574A7C329}" type="slidenum">
              <a:rPr lang="en-US" smtClean="0">
                <a:solidFill>
                  <a:srgbClr val="000000"/>
                </a:solidFill>
              </a:rPr>
              <a:pPr/>
              <a:t>147</a:t>
            </a:fld>
            <a:endParaRPr lang="en-US">
              <a:solidFill>
                <a:srgbClr val="000000"/>
              </a:solidFill>
            </a:endParaRPr>
          </a:p>
        </p:txBody>
      </p:sp>
    </p:spTree>
    <p:extLst>
      <p:ext uri="{BB962C8B-B14F-4D97-AF65-F5344CB8AC3E}">
        <p14:creationId xmlns:p14="http://schemas.microsoft.com/office/powerpoint/2010/main" val="18653728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GB"/>
          </a:p>
        </p:txBody>
      </p:sp>
      <p:sp>
        <p:nvSpPr>
          <p:cNvPr id="159748" name="Slide Number Placeholder 3"/>
          <p:cNvSpPr>
            <a:spLocks noGrp="1"/>
          </p:cNvSpPr>
          <p:nvPr>
            <p:ph type="sldNum" sz="quarter" idx="5"/>
          </p:nvPr>
        </p:nvSpPr>
        <p:spPr>
          <a:noFill/>
        </p:spPr>
        <p:txBody>
          <a:bodyPr/>
          <a:lstStyle/>
          <a:p>
            <a:fld id="{E77A48BA-D408-4C2C-A99B-49480390CC91}" type="slidenum">
              <a:rPr lang="en-US" smtClean="0">
                <a:solidFill>
                  <a:srgbClr val="000000"/>
                </a:solidFill>
              </a:rPr>
              <a:pPr/>
              <a:t>148</a:t>
            </a:fld>
            <a:endParaRPr lang="en-US">
              <a:solidFill>
                <a:srgbClr val="000000"/>
              </a:solidFill>
            </a:endParaRPr>
          </a:p>
        </p:txBody>
      </p:sp>
    </p:spTree>
    <p:extLst>
      <p:ext uri="{BB962C8B-B14F-4D97-AF65-F5344CB8AC3E}">
        <p14:creationId xmlns:p14="http://schemas.microsoft.com/office/powerpoint/2010/main" val="17867564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endParaRPr lang="en-GB"/>
          </a:p>
        </p:txBody>
      </p:sp>
      <p:sp>
        <p:nvSpPr>
          <p:cNvPr id="160772" name="Slide Number Placeholder 3"/>
          <p:cNvSpPr>
            <a:spLocks noGrp="1"/>
          </p:cNvSpPr>
          <p:nvPr>
            <p:ph type="sldNum" sz="quarter" idx="5"/>
          </p:nvPr>
        </p:nvSpPr>
        <p:spPr>
          <a:noFill/>
        </p:spPr>
        <p:txBody>
          <a:bodyPr/>
          <a:lstStyle/>
          <a:p>
            <a:fld id="{B5C0BDFE-2113-43BF-B247-604B85F8CD3B}" type="slidenum">
              <a:rPr lang="en-US" smtClean="0">
                <a:solidFill>
                  <a:srgbClr val="000000"/>
                </a:solidFill>
              </a:rPr>
              <a:pPr/>
              <a:t>149</a:t>
            </a:fld>
            <a:endParaRPr lang="en-US">
              <a:solidFill>
                <a:srgbClr val="000000"/>
              </a:solidFill>
            </a:endParaRPr>
          </a:p>
        </p:txBody>
      </p:sp>
    </p:spTree>
    <p:extLst>
      <p:ext uri="{BB962C8B-B14F-4D97-AF65-F5344CB8AC3E}">
        <p14:creationId xmlns:p14="http://schemas.microsoft.com/office/powerpoint/2010/main" val="15146707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GB"/>
          </a:p>
        </p:txBody>
      </p:sp>
      <p:sp>
        <p:nvSpPr>
          <p:cNvPr id="161796" name="Slide Number Placeholder 3"/>
          <p:cNvSpPr>
            <a:spLocks noGrp="1"/>
          </p:cNvSpPr>
          <p:nvPr>
            <p:ph type="sldNum" sz="quarter" idx="5"/>
          </p:nvPr>
        </p:nvSpPr>
        <p:spPr>
          <a:noFill/>
        </p:spPr>
        <p:txBody>
          <a:bodyPr/>
          <a:lstStyle/>
          <a:p>
            <a:fld id="{582B02D7-CA5E-4D21-B679-4F7455F13E1F}" type="slidenum">
              <a:rPr lang="en-US" smtClean="0">
                <a:solidFill>
                  <a:srgbClr val="000000"/>
                </a:solidFill>
              </a:rPr>
              <a:pPr/>
              <a:t>150</a:t>
            </a:fld>
            <a:endParaRPr lang="en-US">
              <a:solidFill>
                <a:srgbClr val="000000"/>
              </a:solidFill>
            </a:endParaRPr>
          </a:p>
        </p:txBody>
      </p:sp>
    </p:spTree>
    <p:extLst>
      <p:ext uri="{BB962C8B-B14F-4D97-AF65-F5344CB8AC3E}">
        <p14:creationId xmlns:p14="http://schemas.microsoft.com/office/powerpoint/2010/main" val="672897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GB"/>
          </a:p>
        </p:txBody>
      </p:sp>
      <p:sp>
        <p:nvSpPr>
          <p:cNvPr id="162820" name="Slide Number Placeholder 3"/>
          <p:cNvSpPr>
            <a:spLocks noGrp="1"/>
          </p:cNvSpPr>
          <p:nvPr>
            <p:ph type="sldNum" sz="quarter" idx="5"/>
          </p:nvPr>
        </p:nvSpPr>
        <p:spPr>
          <a:noFill/>
        </p:spPr>
        <p:txBody>
          <a:bodyPr/>
          <a:lstStyle/>
          <a:p>
            <a:fld id="{FA0A5152-1F10-44CF-93E8-5FC4C255889D}" type="slidenum">
              <a:rPr lang="en-US" smtClean="0">
                <a:solidFill>
                  <a:srgbClr val="000000"/>
                </a:solidFill>
              </a:rPr>
              <a:pPr/>
              <a:t>151</a:t>
            </a:fld>
            <a:endParaRPr lang="en-US">
              <a:solidFill>
                <a:srgbClr val="000000"/>
              </a:solidFill>
            </a:endParaRPr>
          </a:p>
        </p:txBody>
      </p:sp>
    </p:spTree>
    <p:extLst>
      <p:ext uri="{BB962C8B-B14F-4D97-AF65-F5344CB8AC3E}">
        <p14:creationId xmlns:p14="http://schemas.microsoft.com/office/powerpoint/2010/main" val="41826836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GB"/>
          </a:p>
        </p:txBody>
      </p:sp>
      <p:sp>
        <p:nvSpPr>
          <p:cNvPr id="164868" name="Slide Number Placeholder 3"/>
          <p:cNvSpPr>
            <a:spLocks noGrp="1"/>
          </p:cNvSpPr>
          <p:nvPr>
            <p:ph type="sldNum" sz="quarter" idx="5"/>
          </p:nvPr>
        </p:nvSpPr>
        <p:spPr>
          <a:noFill/>
        </p:spPr>
        <p:txBody>
          <a:bodyPr/>
          <a:lstStyle/>
          <a:p>
            <a:fld id="{7711CB09-7CF4-4D7F-B9B2-039C5AB67E84}" type="slidenum">
              <a:rPr lang="en-US" smtClean="0">
                <a:solidFill>
                  <a:srgbClr val="000000"/>
                </a:solidFill>
              </a:rPr>
              <a:pPr/>
              <a:t>152</a:t>
            </a:fld>
            <a:endParaRPr lang="en-US">
              <a:solidFill>
                <a:srgbClr val="000000"/>
              </a:solidFill>
            </a:endParaRPr>
          </a:p>
        </p:txBody>
      </p:sp>
    </p:spTree>
    <p:extLst>
      <p:ext uri="{BB962C8B-B14F-4D97-AF65-F5344CB8AC3E}">
        <p14:creationId xmlns:p14="http://schemas.microsoft.com/office/powerpoint/2010/main" val="10027903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9351AE0-CED6-4C5A-8EDA-5E3DB6B04170}" type="slidenum">
              <a:rPr lang="en-US" smtClean="0">
                <a:solidFill>
                  <a:srgbClr val="000000"/>
                </a:solidFill>
              </a:rPr>
              <a:pPr>
                <a:defRPr/>
              </a:pPr>
              <a:t>153</a:t>
            </a:fld>
            <a:endParaRPr lang="en-US">
              <a:solidFill>
                <a:srgbClr val="000000"/>
              </a:solidFill>
            </a:endParaRPr>
          </a:p>
        </p:txBody>
      </p:sp>
    </p:spTree>
    <p:extLst>
      <p:ext uri="{BB962C8B-B14F-4D97-AF65-F5344CB8AC3E}">
        <p14:creationId xmlns:p14="http://schemas.microsoft.com/office/powerpoint/2010/main" val="193935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GB"/>
          </a:p>
        </p:txBody>
      </p:sp>
      <p:sp>
        <p:nvSpPr>
          <p:cNvPr id="104452" name="Slide Number Placeholder 3"/>
          <p:cNvSpPr>
            <a:spLocks noGrp="1"/>
          </p:cNvSpPr>
          <p:nvPr>
            <p:ph type="sldNum" sz="quarter" idx="5"/>
          </p:nvPr>
        </p:nvSpPr>
        <p:spPr>
          <a:noFill/>
        </p:spPr>
        <p:txBody>
          <a:bodyPr/>
          <a:lstStyle/>
          <a:p>
            <a:fld id="{8FFEC134-63AD-4AE1-B750-7514886040C8}" type="slidenum">
              <a:rPr lang="en-US" smtClean="0"/>
              <a:pPr/>
              <a:t>13</a:t>
            </a:fld>
            <a:endParaRPr lang="en-US"/>
          </a:p>
        </p:txBody>
      </p:sp>
    </p:spTree>
    <p:extLst>
      <p:ext uri="{BB962C8B-B14F-4D97-AF65-F5344CB8AC3E}">
        <p14:creationId xmlns:p14="http://schemas.microsoft.com/office/powerpoint/2010/main" val="2659050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endParaRPr lang="en-GB"/>
          </a:p>
        </p:txBody>
      </p:sp>
      <p:sp>
        <p:nvSpPr>
          <p:cNvPr id="173060" name="Slide Number Placeholder 3"/>
          <p:cNvSpPr>
            <a:spLocks noGrp="1"/>
          </p:cNvSpPr>
          <p:nvPr>
            <p:ph type="sldNum" sz="quarter" idx="5"/>
          </p:nvPr>
        </p:nvSpPr>
        <p:spPr>
          <a:noFill/>
        </p:spPr>
        <p:txBody>
          <a:bodyPr/>
          <a:lstStyle/>
          <a:p>
            <a:fld id="{617AD3B8-5BD2-4BE6-ADEB-FEBB5A43D2F2}" type="slidenum">
              <a:rPr lang="en-US" smtClean="0"/>
              <a:pPr/>
              <a:t>155</a:t>
            </a:fld>
            <a:endParaRPr lang="en-US"/>
          </a:p>
        </p:txBody>
      </p:sp>
    </p:spTree>
    <p:extLst>
      <p:ext uri="{BB962C8B-B14F-4D97-AF65-F5344CB8AC3E}">
        <p14:creationId xmlns:p14="http://schemas.microsoft.com/office/powerpoint/2010/main" val="335706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GB"/>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GB"/>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2D6C569B-C930-4468-AD31-EC5F8303DEB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BBC939-1575-470A-AC64-3ACEC58C716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F60243-3FDC-417D-97BC-7FFD980F3DD8}"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482BC3-4E9A-4497-8B3B-E61E242F29EF}"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
        <p:nvSpPr>
          <p:cNvPr id="44441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a:t>Click to edit Master title style</a:t>
            </a:r>
          </a:p>
        </p:txBody>
      </p:sp>
      <p:sp>
        <p:nvSpPr>
          <p:cNvPr id="4444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GB"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GB" altLang="en-US">
                <a:solidFill>
                  <a:srgbClr val="000000"/>
                </a:solidFill>
              </a:rPr>
              <a:t>(c) ABC Food Safety Ltd</a:t>
            </a:r>
          </a:p>
        </p:txBody>
      </p:sp>
      <p:sp>
        <p:nvSpPr>
          <p:cNvPr id="8" name="Rectangle 6"/>
          <p:cNvSpPr>
            <a:spLocks noGrp="1" noChangeArrowheads="1"/>
          </p:cNvSpPr>
          <p:nvPr>
            <p:ph type="sldNum" sz="quarter" idx="12"/>
          </p:nvPr>
        </p:nvSpPr>
        <p:spPr/>
        <p:txBody>
          <a:bodyPr/>
          <a:lstStyle>
            <a:lvl1pPr>
              <a:defRPr smtClean="0"/>
            </a:lvl1pPr>
          </a:lstStyle>
          <a:p>
            <a:pPr>
              <a:defRPr/>
            </a:pPr>
            <a:fld id="{9D3E19BA-2A4D-456F-A7CF-14C0C98A6C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610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9CF98DF-B3DA-4910-A160-F94D32E766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2764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7A0A831F-EE0F-4001-98B1-9AB88A22BFB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34794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95DB8DDB-7DA8-4E74-9BC5-FF9854A74D6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4432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9" name="Rectangle 6"/>
          <p:cNvSpPr>
            <a:spLocks noGrp="1" noChangeArrowheads="1"/>
          </p:cNvSpPr>
          <p:nvPr>
            <p:ph type="sldNum" sz="quarter" idx="12"/>
          </p:nvPr>
        </p:nvSpPr>
        <p:spPr>
          <a:ln/>
        </p:spPr>
        <p:txBody>
          <a:bodyPr/>
          <a:lstStyle>
            <a:lvl1pPr>
              <a:defRPr/>
            </a:lvl1pPr>
          </a:lstStyle>
          <a:p>
            <a:pPr>
              <a:defRPr/>
            </a:pPr>
            <a:fld id="{61EF5103-2851-4FA2-9271-328CC1FAA7C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48922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5" name="Rectangle 6"/>
          <p:cNvSpPr>
            <a:spLocks noGrp="1" noChangeArrowheads="1"/>
          </p:cNvSpPr>
          <p:nvPr>
            <p:ph type="sldNum" sz="quarter" idx="12"/>
          </p:nvPr>
        </p:nvSpPr>
        <p:spPr>
          <a:ln/>
        </p:spPr>
        <p:txBody>
          <a:bodyPr/>
          <a:lstStyle>
            <a:lvl1pPr>
              <a:defRPr/>
            </a:lvl1pPr>
          </a:lstStyle>
          <a:p>
            <a:pPr>
              <a:defRPr/>
            </a:pPr>
            <a:fld id="{6203E468-7657-48AF-8969-616EA01C82D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6769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4" name="Rectangle 6"/>
          <p:cNvSpPr>
            <a:spLocks noGrp="1" noChangeArrowheads="1"/>
          </p:cNvSpPr>
          <p:nvPr>
            <p:ph type="sldNum" sz="quarter" idx="12"/>
          </p:nvPr>
        </p:nvSpPr>
        <p:spPr>
          <a:ln/>
        </p:spPr>
        <p:txBody>
          <a:bodyPr/>
          <a:lstStyle>
            <a:lvl1pPr>
              <a:defRPr/>
            </a:lvl1pPr>
          </a:lstStyle>
          <a:p>
            <a:pPr>
              <a:defRPr/>
            </a:pPr>
            <a:fld id="{D00362DB-2934-4F37-992D-D51EF6FE93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3787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E67B9D-72F6-47E3-993B-B91F2A812FAA}"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424FB03B-AC6E-4A2C-A64A-06E3D02F96D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09671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C8F41051-DDAF-4397-BD28-E665DEE6BBC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800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E787677-513D-4F3E-B24F-A320863A47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98234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E7FF1891-D15C-4213-9DDF-E839B17C487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82000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C5A505D8-9648-4BB7-A7E9-725A61BA46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80156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9B1B7334-07C2-47C8-A3ED-D9D9820BE63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91869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
        <p:nvSpPr>
          <p:cNvPr id="44441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a:t>Click to edit Master title style</a:t>
            </a:r>
          </a:p>
        </p:txBody>
      </p:sp>
      <p:sp>
        <p:nvSpPr>
          <p:cNvPr id="4444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GB"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GB" altLang="en-US">
                <a:solidFill>
                  <a:srgbClr val="000000"/>
                </a:solidFill>
              </a:rPr>
              <a:t>(c) ABC Food Safety Ltd</a:t>
            </a:r>
          </a:p>
        </p:txBody>
      </p:sp>
      <p:sp>
        <p:nvSpPr>
          <p:cNvPr id="8" name="Rectangle 6"/>
          <p:cNvSpPr>
            <a:spLocks noGrp="1" noChangeArrowheads="1"/>
          </p:cNvSpPr>
          <p:nvPr>
            <p:ph type="sldNum" sz="quarter" idx="12"/>
          </p:nvPr>
        </p:nvSpPr>
        <p:spPr/>
        <p:txBody>
          <a:bodyPr/>
          <a:lstStyle>
            <a:lvl1pPr>
              <a:defRPr smtClean="0"/>
            </a:lvl1pPr>
          </a:lstStyle>
          <a:p>
            <a:pPr>
              <a:defRPr/>
            </a:pPr>
            <a:fld id="{9D3E19BA-2A4D-456F-A7CF-14C0C98A6C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69909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9CF98DF-B3DA-4910-A160-F94D32E766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19528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7A0A831F-EE0F-4001-98B1-9AB88A22BFB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07792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95DB8DDB-7DA8-4E74-9BC5-FF9854A74D6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475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96F526-2C19-4E6F-A5A8-ABC21E5AACEF}"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9" name="Rectangle 6"/>
          <p:cNvSpPr>
            <a:spLocks noGrp="1" noChangeArrowheads="1"/>
          </p:cNvSpPr>
          <p:nvPr>
            <p:ph type="sldNum" sz="quarter" idx="12"/>
          </p:nvPr>
        </p:nvSpPr>
        <p:spPr>
          <a:ln/>
        </p:spPr>
        <p:txBody>
          <a:bodyPr/>
          <a:lstStyle>
            <a:lvl1pPr>
              <a:defRPr/>
            </a:lvl1pPr>
          </a:lstStyle>
          <a:p>
            <a:pPr>
              <a:defRPr/>
            </a:pPr>
            <a:fld id="{61EF5103-2851-4FA2-9271-328CC1FAA7C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8630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5" name="Rectangle 6"/>
          <p:cNvSpPr>
            <a:spLocks noGrp="1" noChangeArrowheads="1"/>
          </p:cNvSpPr>
          <p:nvPr>
            <p:ph type="sldNum" sz="quarter" idx="12"/>
          </p:nvPr>
        </p:nvSpPr>
        <p:spPr>
          <a:ln/>
        </p:spPr>
        <p:txBody>
          <a:bodyPr/>
          <a:lstStyle>
            <a:lvl1pPr>
              <a:defRPr/>
            </a:lvl1pPr>
          </a:lstStyle>
          <a:p>
            <a:pPr>
              <a:defRPr/>
            </a:pPr>
            <a:fld id="{6203E468-7657-48AF-8969-616EA01C82D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72956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4" name="Rectangle 6"/>
          <p:cNvSpPr>
            <a:spLocks noGrp="1" noChangeArrowheads="1"/>
          </p:cNvSpPr>
          <p:nvPr>
            <p:ph type="sldNum" sz="quarter" idx="12"/>
          </p:nvPr>
        </p:nvSpPr>
        <p:spPr>
          <a:ln/>
        </p:spPr>
        <p:txBody>
          <a:bodyPr/>
          <a:lstStyle>
            <a:lvl1pPr>
              <a:defRPr/>
            </a:lvl1pPr>
          </a:lstStyle>
          <a:p>
            <a:pPr>
              <a:defRPr/>
            </a:pPr>
            <a:fld id="{D00362DB-2934-4F37-992D-D51EF6FE93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46792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424FB03B-AC6E-4A2C-A64A-06E3D02F96D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13052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C8F41051-DDAF-4397-BD28-E665DEE6BBC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04880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E787677-513D-4F3E-B24F-A320863A47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51559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E7FF1891-D15C-4213-9DDF-E839B17C487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8158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C5A505D8-9648-4BB7-A7E9-725A61BA46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42906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9B1B7334-07C2-47C8-A3ED-D9D9820BE63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85566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
        <p:nvSpPr>
          <p:cNvPr id="44441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a:t>Click to edit Master title style</a:t>
            </a:r>
          </a:p>
        </p:txBody>
      </p:sp>
      <p:sp>
        <p:nvSpPr>
          <p:cNvPr id="4444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GB"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GB" altLang="en-US">
                <a:solidFill>
                  <a:srgbClr val="000000"/>
                </a:solidFill>
              </a:rPr>
              <a:t>(c) ABC Food Safety Ltd</a:t>
            </a:r>
          </a:p>
        </p:txBody>
      </p:sp>
      <p:sp>
        <p:nvSpPr>
          <p:cNvPr id="8" name="Rectangle 6"/>
          <p:cNvSpPr>
            <a:spLocks noGrp="1" noChangeArrowheads="1"/>
          </p:cNvSpPr>
          <p:nvPr>
            <p:ph type="sldNum" sz="quarter" idx="12"/>
          </p:nvPr>
        </p:nvSpPr>
        <p:spPr/>
        <p:txBody>
          <a:bodyPr/>
          <a:lstStyle>
            <a:lvl1pPr>
              <a:defRPr smtClean="0"/>
            </a:lvl1pPr>
          </a:lstStyle>
          <a:p>
            <a:pPr>
              <a:defRPr/>
            </a:pPr>
            <a:fld id="{9D3E19BA-2A4D-456F-A7CF-14C0C98A6C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3261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305D27-EE03-4960-9460-89EB2CEC2581}" type="slidenum">
              <a:rPr lang="en-US" altLang="en-US"/>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9CF98DF-B3DA-4910-A160-F94D32E766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45578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7A0A831F-EE0F-4001-98B1-9AB88A22BFB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53429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95DB8DDB-7DA8-4E74-9BC5-FF9854A74D6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2232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9" name="Rectangle 6"/>
          <p:cNvSpPr>
            <a:spLocks noGrp="1" noChangeArrowheads="1"/>
          </p:cNvSpPr>
          <p:nvPr>
            <p:ph type="sldNum" sz="quarter" idx="12"/>
          </p:nvPr>
        </p:nvSpPr>
        <p:spPr>
          <a:ln/>
        </p:spPr>
        <p:txBody>
          <a:bodyPr/>
          <a:lstStyle>
            <a:lvl1pPr>
              <a:defRPr/>
            </a:lvl1pPr>
          </a:lstStyle>
          <a:p>
            <a:pPr>
              <a:defRPr/>
            </a:pPr>
            <a:fld id="{61EF5103-2851-4FA2-9271-328CC1FAA7C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86576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5" name="Rectangle 6"/>
          <p:cNvSpPr>
            <a:spLocks noGrp="1" noChangeArrowheads="1"/>
          </p:cNvSpPr>
          <p:nvPr>
            <p:ph type="sldNum" sz="quarter" idx="12"/>
          </p:nvPr>
        </p:nvSpPr>
        <p:spPr>
          <a:ln/>
        </p:spPr>
        <p:txBody>
          <a:bodyPr/>
          <a:lstStyle>
            <a:lvl1pPr>
              <a:defRPr/>
            </a:lvl1pPr>
          </a:lstStyle>
          <a:p>
            <a:pPr>
              <a:defRPr/>
            </a:pPr>
            <a:fld id="{6203E468-7657-48AF-8969-616EA01C82D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66169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4" name="Rectangle 6"/>
          <p:cNvSpPr>
            <a:spLocks noGrp="1" noChangeArrowheads="1"/>
          </p:cNvSpPr>
          <p:nvPr>
            <p:ph type="sldNum" sz="quarter" idx="12"/>
          </p:nvPr>
        </p:nvSpPr>
        <p:spPr>
          <a:ln/>
        </p:spPr>
        <p:txBody>
          <a:bodyPr/>
          <a:lstStyle>
            <a:lvl1pPr>
              <a:defRPr/>
            </a:lvl1pPr>
          </a:lstStyle>
          <a:p>
            <a:pPr>
              <a:defRPr/>
            </a:pPr>
            <a:fld id="{D00362DB-2934-4F37-992D-D51EF6FE93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4050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424FB03B-AC6E-4A2C-A64A-06E3D02F96D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63110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C8F41051-DDAF-4397-BD28-E665DEE6BBC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77876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E787677-513D-4F3E-B24F-A320863A47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23649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E7FF1891-D15C-4213-9DDF-E839B17C487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6793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B621923-0004-4351-BF5B-C4BDE3E371B3}" type="slidenum">
              <a:rPr lang="en-US" altLang="en-US"/>
              <a:pPr>
                <a:defRPr/>
              </a:pPr>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C5A505D8-9648-4BB7-A7E9-725A61BA46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86953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9B1B7334-07C2-47C8-A3ED-D9D9820BE63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29794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
        <p:nvSpPr>
          <p:cNvPr id="44441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a:t>Click to edit Master title style</a:t>
            </a:r>
          </a:p>
        </p:txBody>
      </p:sp>
      <p:sp>
        <p:nvSpPr>
          <p:cNvPr id="4444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GB"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GB"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GB" altLang="en-US">
                <a:solidFill>
                  <a:srgbClr val="000000"/>
                </a:solidFill>
              </a:rPr>
              <a:t>(c) ABC Food Safety Ltd</a:t>
            </a:r>
          </a:p>
        </p:txBody>
      </p:sp>
      <p:sp>
        <p:nvSpPr>
          <p:cNvPr id="8" name="Rectangle 6"/>
          <p:cNvSpPr>
            <a:spLocks noGrp="1" noChangeArrowheads="1"/>
          </p:cNvSpPr>
          <p:nvPr>
            <p:ph type="sldNum" sz="quarter" idx="12"/>
          </p:nvPr>
        </p:nvSpPr>
        <p:spPr/>
        <p:txBody>
          <a:bodyPr/>
          <a:lstStyle>
            <a:lvl1pPr>
              <a:defRPr smtClean="0"/>
            </a:lvl1pPr>
          </a:lstStyle>
          <a:p>
            <a:pPr>
              <a:defRPr/>
            </a:pPr>
            <a:fld id="{9D3E19BA-2A4D-456F-A7CF-14C0C98A6C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89832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9CF98DF-B3DA-4910-A160-F94D32E766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17728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7A0A831F-EE0F-4001-98B1-9AB88A22BFB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70184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95DB8DDB-7DA8-4E74-9BC5-FF9854A74D6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1052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9" name="Rectangle 6"/>
          <p:cNvSpPr>
            <a:spLocks noGrp="1" noChangeArrowheads="1"/>
          </p:cNvSpPr>
          <p:nvPr>
            <p:ph type="sldNum" sz="quarter" idx="12"/>
          </p:nvPr>
        </p:nvSpPr>
        <p:spPr>
          <a:ln/>
        </p:spPr>
        <p:txBody>
          <a:bodyPr/>
          <a:lstStyle>
            <a:lvl1pPr>
              <a:defRPr/>
            </a:lvl1pPr>
          </a:lstStyle>
          <a:p>
            <a:pPr>
              <a:defRPr/>
            </a:pPr>
            <a:fld id="{61EF5103-2851-4FA2-9271-328CC1FAA7C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58275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5" name="Rectangle 6"/>
          <p:cNvSpPr>
            <a:spLocks noGrp="1" noChangeArrowheads="1"/>
          </p:cNvSpPr>
          <p:nvPr>
            <p:ph type="sldNum" sz="quarter" idx="12"/>
          </p:nvPr>
        </p:nvSpPr>
        <p:spPr>
          <a:ln/>
        </p:spPr>
        <p:txBody>
          <a:bodyPr/>
          <a:lstStyle>
            <a:lvl1pPr>
              <a:defRPr/>
            </a:lvl1pPr>
          </a:lstStyle>
          <a:p>
            <a:pPr>
              <a:defRPr/>
            </a:pPr>
            <a:fld id="{6203E468-7657-48AF-8969-616EA01C82D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31069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4" name="Rectangle 6"/>
          <p:cNvSpPr>
            <a:spLocks noGrp="1" noChangeArrowheads="1"/>
          </p:cNvSpPr>
          <p:nvPr>
            <p:ph type="sldNum" sz="quarter" idx="12"/>
          </p:nvPr>
        </p:nvSpPr>
        <p:spPr>
          <a:ln/>
        </p:spPr>
        <p:txBody>
          <a:bodyPr/>
          <a:lstStyle>
            <a:lvl1pPr>
              <a:defRPr/>
            </a:lvl1pPr>
          </a:lstStyle>
          <a:p>
            <a:pPr>
              <a:defRPr/>
            </a:pPr>
            <a:fld id="{D00362DB-2934-4F37-992D-D51EF6FE93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220497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424FB03B-AC6E-4A2C-A64A-06E3D02F96D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5160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03F8584-18A7-4013-B2CE-0B31E465719B}" type="slidenum">
              <a:rPr lang="en-US" altLang="en-US"/>
              <a:pPr>
                <a:defRPr/>
              </a:pPr>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7" name="Rectangle 6"/>
          <p:cNvSpPr>
            <a:spLocks noGrp="1" noChangeArrowheads="1"/>
          </p:cNvSpPr>
          <p:nvPr>
            <p:ph type="sldNum" sz="quarter" idx="12"/>
          </p:nvPr>
        </p:nvSpPr>
        <p:spPr>
          <a:ln/>
        </p:spPr>
        <p:txBody>
          <a:bodyPr/>
          <a:lstStyle>
            <a:lvl1pPr>
              <a:defRPr/>
            </a:lvl1pPr>
          </a:lstStyle>
          <a:p>
            <a:pPr>
              <a:defRPr/>
            </a:pPr>
            <a:fld id="{C8F41051-DDAF-4397-BD28-E665DEE6BBC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760580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1E787677-513D-4F3E-B24F-A320863A47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58159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E7FF1891-D15C-4213-9DDF-E839B17C487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24174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C5A505D8-9648-4BB7-A7E9-725A61BA46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79421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00"/>
                </a:solidFill>
              </a:rPr>
              <a:t>(c) ABC Food Safety Ltd</a:t>
            </a:r>
          </a:p>
        </p:txBody>
      </p:sp>
      <p:sp>
        <p:nvSpPr>
          <p:cNvPr id="6" name="Rectangle 6"/>
          <p:cNvSpPr>
            <a:spLocks noGrp="1" noChangeArrowheads="1"/>
          </p:cNvSpPr>
          <p:nvPr>
            <p:ph type="sldNum" sz="quarter" idx="12"/>
          </p:nvPr>
        </p:nvSpPr>
        <p:spPr>
          <a:ln/>
        </p:spPr>
        <p:txBody>
          <a:bodyPr/>
          <a:lstStyle>
            <a:lvl1pPr>
              <a:defRPr/>
            </a:lvl1pPr>
          </a:lstStyle>
          <a:p>
            <a:pPr>
              <a:defRPr/>
            </a:pPr>
            <a:fld id="{9B1B7334-07C2-47C8-A3ED-D9D9820BE63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03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9504B59-0EE7-4E16-A13C-E6EADD79AD2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7F0CEE5-9171-48C3-A34C-A6929B4E980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49B63FE-BBB5-441A-94EC-45FFC311E2D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BA1EF32A-2E14-4629-A102-56D151552428}" type="slidenum">
              <a:rPr lang="en-US" altLang="en-US"/>
              <a:pPr>
                <a:defRPr/>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GB"/>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GB"/>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33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defRPr/>
            </a:pPr>
            <a:endParaRPr lang="en-GB" altLang="en-US">
              <a:solidFill>
                <a:srgbClr val="000000"/>
              </a:solidFill>
            </a:endParaRPr>
          </a:p>
        </p:txBody>
      </p:sp>
      <p:sp>
        <p:nvSpPr>
          <p:cNvPr id="4433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r>
              <a:rPr lang="en-GB" altLang="en-US">
                <a:solidFill>
                  <a:srgbClr val="000000"/>
                </a:solidFill>
              </a:rPr>
              <a:t>(c) ABC Food Safety Ltd</a:t>
            </a:r>
          </a:p>
        </p:txBody>
      </p:sp>
      <p:sp>
        <p:nvSpPr>
          <p:cNvPr id="4433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j-lt"/>
              </a:defRPr>
            </a:lvl1pPr>
          </a:lstStyle>
          <a:p>
            <a:pPr>
              <a:defRPr/>
            </a:pPr>
            <a:fld id="{B79F7B05-EFCF-44B1-BEDA-82F33DB2C2D6}" type="slidenum">
              <a:rPr lang="en-GB" altLang="en-US">
                <a:solidFill>
                  <a:srgbClr val="000000"/>
                </a:solidFill>
              </a:rPr>
              <a:pPr>
                <a:defRPr/>
              </a:pPr>
              <a:t>‹#›</a:t>
            </a:fld>
            <a:endParaRPr lang="en-GB"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Tree>
    <p:extLst>
      <p:ext uri="{BB962C8B-B14F-4D97-AF65-F5344CB8AC3E}">
        <p14:creationId xmlns:p14="http://schemas.microsoft.com/office/powerpoint/2010/main" val="9957631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33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defRPr/>
            </a:pPr>
            <a:endParaRPr lang="en-GB" altLang="en-US">
              <a:solidFill>
                <a:srgbClr val="000000"/>
              </a:solidFill>
            </a:endParaRPr>
          </a:p>
        </p:txBody>
      </p:sp>
      <p:sp>
        <p:nvSpPr>
          <p:cNvPr id="4433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r>
              <a:rPr lang="en-GB" altLang="en-US">
                <a:solidFill>
                  <a:srgbClr val="000000"/>
                </a:solidFill>
              </a:rPr>
              <a:t>(c) ABC Food Safety Ltd</a:t>
            </a:r>
          </a:p>
        </p:txBody>
      </p:sp>
      <p:sp>
        <p:nvSpPr>
          <p:cNvPr id="4433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j-lt"/>
              </a:defRPr>
            </a:lvl1pPr>
          </a:lstStyle>
          <a:p>
            <a:pPr>
              <a:defRPr/>
            </a:pPr>
            <a:fld id="{B79F7B05-EFCF-44B1-BEDA-82F33DB2C2D6}" type="slidenum">
              <a:rPr lang="en-GB" altLang="en-US">
                <a:solidFill>
                  <a:srgbClr val="000000"/>
                </a:solidFill>
              </a:rPr>
              <a:pPr>
                <a:defRPr/>
              </a:pPr>
              <a:t>‹#›</a:t>
            </a:fld>
            <a:endParaRPr lang="en-GB"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Tree>
    <p:extLst>
      <p:ext uri="{BB962C8B-B14F-4D97-AF65-F5344CB8AC3E}">
        <p14:creationId xmlns:p14="http://schemas.microsoft.com/office/powerpoint/2010/main" val="34106625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sldNum="0" hd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33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defRPr/>
            </a:pPr>
            <a:endParaRPr lang="en-GB" altLang="en-US">
              <a:solidFill>
                <a:srgbClr val="000000"/>
              </a:solidFill>
            </a:endParaRPr>
          </a:p>
        </p:txBody>
      </p:sp>
      <p:sp>
        <p:nvSpPr>
          <p:cNvPr id="4433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r>
              <a:rPr lang="en-GB" altLang="en-US">
                <a:solidFill>
                  <a:srgbClr val="000000"/>
                </a:solidFill>
              </a:rPr>
              <a:t>(c) ABC Food Safety Ltd</a:t>
            </a:r>
          </a:p>
        </p:txBody>
      </p:sp>
      <p:sp>
        <p:nvSpPr>
          <p:cNvPr id="4433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j-lt"/>
              </a:defRPr>
            </a:lvl1pPr>
          </a:lstStyle>
          <a:p>
            <a:pPr>
              <a:defRPr/>
            </a:pPr>
            <a:fld id="{B79F7B05-EFCF-44B1-BEDA-82F33DB2C2D6}" type="slidenum">
              <a:rPr lang="en-GB" altLang="en-US">
                <a:solidFill>
                  <a:srgbClr val="000000"/>
                </a:solidFill>
              </a:rPr>
              <a:pPr>
                <a:defRPr/>
              </a:pPr>
              <a:t>‹#›</a:t>
            </a:fld>
            <a:endParaRPr lang="en-GB"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Tree>
    <p:extLst>
      <p:ext uri="{BB962C8B-B14F-4D97-AF65-F5344CB8AC3E}">
        <p14:creationId xmlns:p14="http://schemas.microsoft.com/office/powerpoint/2010/main" val="12821717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sldNum="0" hd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33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defRPr/>
            </a:pPr>
            <a:endParaRPr lang="en-GB" altLang="en-US">
              <a:solidFill>
                <a:srgbClr val="000000"/>
              </a:solidFill>
            </a:endParaRPr>
          </a:p>
        </p:txBody>
      </p:sp>
      <p:sp>
        <p:nvSpPr>
          <p:cNvPr id="4433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r>
              <a:rPr lang="en-GB" altLang="en-US">
                <a:solidFill>
                  <a:srgbClr val="000000"/>
                </a:solidFill>
              </a:rPr>
              <a:t>(c) ABC Food Safety Ltd</a:t>
            </a:r>
          </a:p>
        </p:txBody>
      </p:sp>
      <p:sp>
        <p:nvSpPr>
          <p:cNvPr id="4433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j-lt"/>
              </a:defRPr>
            </a:lvl1pPr>
          </a:lstStyle>
          <a:p>
            <a:pPr>
              <a:defRPr/>
            </a:pPr>
            <a:fld id="{B79F7B05-EFCF-44B1-BEDA-82F33DB2C2D6}" type="slidenum">
              <a:rPr lang="en-GB" altLang="en-US">
                <a:solidFill>
                  <a:srgbClr val="000000"/>
                </a:solidFill>
              </a:rPr>
              <a:pPr>
                <a:defRPr/>
              </a:pPr>
              <a:t>‹#›</a:t>
            </a:fld>
            <a:endParaRPr lang="en-GB"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a:solidFill>
                <a:srgbClr val="000000"/>
              </a:solidFill>
              <a:latin typeface="Arial" panose="020B0604020202020204" pitchFamily="34"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GB">
              <a:solidFill>
                <a:srgbClr val="000000"/>
              </a:solidFill>
              <a:latin typeface="Arial" panose="020B0604020202020204" pitchFamily="34" charset="0"/>
            </a:endParaRPr>
          </a:p>
        </p:txBody>
      </p:sp>
    </p:spTree>
    <p:extLst>
      <p:ext uri="{BB962C8B-B14F-4D97-AF65-F5344CB8AC3E}">
        <p14:creationId xmlns:p14="http://schemas.microsoft.com/office/powerpoint/2010/main" val="12178062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hf sldNum="0" hd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inspection.g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myhaccp.food.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GB" dirty="0"/>
              <a:t>HACCP systems</a:t>
            </a:r>
            <a:endParaRPr lang="en-US" dirty="0"/>
          </a:p>
        </p:txBody>
      </p:sp>
      <p:pic>
        <p:nvPicPr>
          <p:cNvPr id="2" name="Picture 1"/>
          <p:cNvPicPr>
            <a:picLocks noChangeAspect="1"/>
          </p:cNvPicPr>
          <p:nvPr/>
        </p:nvPicPr>
        <p:blipFill>
          <a:blip r:embed="rId3"/>
          <a:stretch>
            <a:fillRect/>
          </a:stretch>
        </p:blipFill>
        <p:spPr>
          <a:xfrm>
            <a:off x="6444208" y="4818979"/>
            <a:ext cx="1780186" cy="8900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eaLnBrk="1" hangingPunct="1"/>
            <a:r>
              <a:rPr lang="en-GB"/>
              <a:t>Codex HACCP</a:t>
            </a:r>
          </a:p>
        </p:txBody>
      </p:sp>
      <p:pic>
        <p:nvPicPr>
          <p:cNvPr id="2" name="Picture 1"/>
          <p:cNvPicPr>
            <a:picLocks noChangeAspect="1"/>
          </p:cNvPicPr>
          <p:nvPr/>
        </p:nvPicPr>
        <p:blipFill>
          <a:blip r:embed="rId3"/>
          <a:stretch>
            <a:fillRect/>
          </a:stretch>
        </p:blipFill>
        <p:spPr>
          <a:xfrm>
            <a:off x="6444208" y="4824907"/>
            <a:ext cx="1780186" cy="890093"/>
          </a:xfrm>
          <a:prstGeom prst="rect">
            <a:avLst/>
          </a:prstGeom>
        </p:spPr>
      </p:pic>
      <p:sp>
        <p:nvSpPr>
          <p:cNvPr id="12291" name="Rectangle 5"/>
          <p:cNvSpPr>
            <a:spLocks noGrp="1" noChangeArrowheads="1"/>
          </p:cNvSpPr>
          <p:nvPr>
            <p:ph type="subTitle" idx="1"/>
          </p:nvPr>
        </p:nvSpPr>
        <p:spPr/>
        <p:txBody>
          <a:bodyPr/>
          <a:lstStyle/>
          <a:p>
            <a:pPr eaLnBrk="1" hangingPunct="1"/>
            <a:endParaRPr lang="en-GB"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a:t>Audit of HACCP Systems: Overview</a:t>
            </a:r>
            <a:endParaRPr lang="en-US"/>
          </a:p>
        </p:txBody>
      </p:sp>
      <p:sp>
        <p:nvSpPr>
          <p:cNvPr id="49155" name="Rectangle 3"/>
          <p:cNvSpPr>
            <a:spLocks noGrp="1" noChangeArrowheads="1"/>
          </p:cNvSpPr>
          <p:nvPr>
            <p:ph type="body" idx="1"/>
          </p:nvPr>
        </p:nvSpPr>
        <p:spPr>
          <a:xfrm>
            <a:off x="299962" y="1417638"/>
            <a:ext cx="8229600" cy="4530725"/>
          </a:xfrm>
        </p:spPr>
        <p:txBody>
          <a:bodyPr/>
          <a:lstStyle/>
          <a:p>
            <a:pPr eaLnBrk="1" hangingPunct="1"/>
            <a:r>
              <a:rPr lang="en-US" dirty="0"/>
              <a:t>‘audit’ </a:t>
            </a:r>
          </a:p>
          <a:p>
            <a:pPr eaLnBrk="1" hangingPunct="1"/>
            <a:r>
              <a:rPr lang="en-US" dirty="0"/>
              <a:t>“a systematic and independent examination to determine whether activities and related results comply with planned arrangements and whether these arrangements are implemented effectively and are suitable to achieve objectives”</a:t>
            </a:r>
          </a:p>
          <a:p>
            <a:pPr lvl="1" eaLnBrk="1" hangingPunct="1"/>
            <a:r>
              <a:rPr lang="en-GB" sz="2000" dirty="0"/>
              <a:t>Regulation (EC) 882/2004</a:t>
            </a:r>
            <a:endParaRPr lang="en-US" sz="2000" dirty="0"/>
          </a:p>
          <a:p>
            <a:pPr eaLnBrk="1" hangingPunct="1"/>
            <a:endParaRPr lang="en-US" sz="2000" dirty="0"/>
          </a:p>
        </p:txBody>
      </p:sp>
      <p:pic>
        <p:nvPicPr>
          <p:cNvPr id="2" name="Picture 1"/>
          <p:cNvPicPr>
            <a:picLocks noChangeAspect="1"/>
          </p:cNvPicPr>
          <p:nvPr/>
        </p:nvPicPr>
        <p:blipFill>
          <a:blip r:embed="rId3"/>
          <a:stretch>
            <a:fillRect/>
          </a:stretch>
        </p:blipFill>
        <p:spPr>
          <a:xfrm>
            <a:off x="6749376" y="5076397"/>
            <a:ext cx="1780186" cy="890093"/>
          </a:xfrm>
          <a:prstGeom prst="rect">
            <a:avLst/>
          </a:prstGeom>
        </p:spPr>
      </p:pic>
    </p:spTree>
    <p:extLst>
      <p:ext uri="{BB962C8B-B14F-4D97-AF65-F5344CB8AC3E}">
        <p14:creationId xmlns:p14="http://schemas.microsoft.com/office/powerpoint/2010/main" val="1818610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p:txBody>
          <a:bodyPr/>
          <a:lstStyle/>
          <a:p>
            <a:pPr eaLnBrk="1" hangingPunct="1"/>
            <a:r>
              <a:rPr lang="en-GB"/>
              <a:t>Role of Local Authorities</a:t>
            </a:r>
          </a:p>
        </p:txBody>
      </p:sp>
      <p:pic>
        <p:nvPicPr>
          <p:cNvPr id="2" name="Picture 1"/>
          <p:cNvPicPr>
            <a:picLocks noChangeAspect="1"/>
          </p:cNvPicPr>
          <p:nvPr/>
        </p:nvPicPr>
        <p:blipFill>
          <a:blip r:embed="rId3"/>
          <a:stretch>
            <a:fillRect/>
          </a:stretch>
        </p:blipFill>
        <p:spPr>
          <a:xfrm>
            <a:off x="6754214" y="4853856"/>
            <a:ext cx="1780186" cy="890093"/>
          </a:xfrm>
          <a:prstGeom prst="rect">
            <a:avLst/>
          </a:prstGeom>
        </p:spPr>
      </p:pic>
      <p:sp>
        <p:nvSpPr>
          <p:cNvPr id="43011" name="Rectangle 5"/>
          <p:cNvSpPr>
            <a:spLocks noGrp="1" noChangeArrowheads="1"/>
          </p:cNvSpPr>
          <p:nvPr>
            <p:ph type="subTitle" idx="1"/>
          </p:nvPr>
        </p:nvSpPr>
        <p:spPr/>
        <p:txBody>
          <a:bodyPr/>
          <a:lstStyle/>
          <a:p>
            <a:pPr eaLnBrk="1" hangingPunct="1"/>
            <a:endParaRPr lang="en-GB" dirty="0"/>
          </a:p>
        </p:txBody>
      </p:sp>
    </p:spTree>
    <p:extLst>
      <p:ext uri="{BB962C8B-B14F-4D97-AF65-F5344CB8AC3E}">
        <p14:creationId xmlns:p14="http://schemas.microsoft.com/office/powerpoint/2010/main" val="28369374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t>Role of Local Authorities</a:t>
            </a:r>
          </a:p>
        </p:txBody>
      </p:sp>
      <p:sp>
        <p:nvSpPr>
          <p:cNvPr id="44035" name="Rectangle 3"/>
          <p:cNvSpPr>
            <a:spLocks noGrp="1" noChangeArrowheads="1"/>
          </p:cNvSpPr>
          <p:nvPr>
            <p:ph type="body" idx="1"/>
          </p:nvPr>
        </p:nvSpPr>
        <p:spPr/>
        <p:txBody>
          <a:bodyPr/>
          <a:lstStyle/>
          <a:p>
            <a:pPr eaLnBrk="1" hangingPunct="1">
              <a:buFont typeface="Wingdings" pitchFamily="2" charset="2"/>
              <a:buNone/>
            </a:pPr>
            <a:r>
              <a:rPr lang="en-GB" sz="2600" dirty="0"/>
              <a:t>	“The primary reason for assessing HACCP is to establish whether the food business has the</a:t>
            </a:r>
          </a:p>
          <a:p>
            <a:pPr eaLnBrk="1" hangingPunct="1">
              <a:buFont typeface="Wingdings" pitchFamily="2" charset="2"/>
              <a:buNone/>
            </a:pPr>
            <a:r>
              <a:rPr lang="en-GB" sz="2600" dirty="0"/>
              <a:t>    ability to consistently manufacture and/or distribute safe food, </a:t>
            </a:r>
          </a:p>
          <a:p>
            <a:pPr eaLnBrk="1" hangingPunct="1">
              <a:buFont typeface="Wingdings" pitchFamily="2" charset="2"/>
              <a:buNone/>
            </a:pPr>
            <a:r>
              <a:rPr lang="en-GB" sz="2600" dirty="0"/>
              <a:t>	i.e. to ascertain that the </a:t>
            </a:r>
            <a:r>
              <a:rPr lang="en-GB" sz="2600" dirty="0">
                <a:solidFill>
                  <a:srgbClr val="FF0000"/>
                </a:solidFill>
              </a:rPr>
              <a:t>HACCP system is effective</a:t>
            </a:r>
            <a:r>
              <a:rPr lang="en-GB" sz="2600" dirty="0"/>
              <a:t>.”</a:t>
            </a:r>
          </a:p>
          <a:p>
            <a:pPr eaLnBrk="1" hangingPunct="1">
              <a:buFont typeface="Wingdings" pitchFamily="2" charset="2"/>
              <a:buNone/>
            </a:pPr>
            <a:r>
              <a:rPr lang="en-GB" sz="2600" dirty="0"/>
              <a:t>	</a:t>
            </a:r>
            <a:r>
              <a:rPr lang="en-GB" sz="1400" dirty="0"/>
              <a:t>World Health Organisation</a:t>
            </a:r>
          </a:p>
        </p:txBody>
      </p:sp>
      <p:pic>
        <p:nvPicPr>
          <p:cNvPr id="2" name="Picture 1"/>
          <p:cNvPicPr>
            <a:picLocks noChangeAspect="1"/>
          </p:cNvPicPr>
          <p:nvPr/>
        </p:nvPicPr>
        <p:blipFill>
          <a:blip r:embed="rId3"/>
          <a:stretch>
            <a:fillRect/>
          </a:stretch>
        </p:blipFill>
        <p:spPr>
          <a:xfrm>
            <a:off x="6732240" y="5157192"/>
            <a:ext cx="1780186" cy="890093"/>
          </a:xfrm>
          <a:prstGeom prst="rect">
            <a:avLst/>
          </a:prstGeom>
        </p:spPr>
      </p:pic>
    </p:spTree>
    <p:extLst>
      <p:ext uri="{BB962C8B-B14F-4D97-AF65-F5344CB8AC3E}">
        <p14:creationId xmlns:p14="http://schemas.microsoft.com/office/powerpoint/2010/main" val="24639472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t>Role of Local Authorities</a:t>
            </a:r>
          </a:p>
        </p:txBody>
      </p:sp>
      <p:sp>
        <p:nvSpPr>
          <p:cNvPr id="45059" name="Rectangle 3"/>
          <p:cNvSpPr>
            <a:spLocks noGrp="1" noChangeArrowheads="1"/>
          </p:cNvSpPr>
          <p:nvPr>
            <p:ph type="body" idx="1"/>
          </p:nvPr>
        </p:nvSpPr>
        <p:spPr>
          <a:xfrm>
            <a:off x="457200" y="1340768"/>
            <a:ext cx="8229600" cy="4530725"/>
          </a:xfrm>
        </p:spPr>
        <p:txBody>
          <a:bodyPr/>
          <a:lstStyle/>
          <a:p>
            <a:pPr eaLnBrk="1" hangingPunct="1">
              <a:lnSpc>
                <a:spcPct val="80000"/>
              </a:lnSpc>
            </a:pPr>
            <a:r>
              <a:rPr lang="en-GB" sz="2200" dirty="0"/>
              <a:t>Assess the hazards posed by the activities of the business, the food business operator’s understanding of those hazards, and the application of appropriate controls; having regard to the nature and size of the business</a:t>
            </a:r>
          </a:p>
          <a:p>
            <a:pPr eaLnBrk="1" hangingPunct="1">
              <a:lnSpc>
                <a:spcPct val="80000"/>
              </a:lnSpc>
            </a:pPr>
            <a:endParaRPr lang="en-GB" sz="2200" dirty="0"/>
          </a:p>
          <a:p>
            <a:pPr eaLnBrk="1" hangingPunct="1">
              <a:lnSpc>
                <a:spcPct val="80000"/>
              </a:lnSpc>
            </a:pPr>
            <a:r>
              <a:rPr lang="en-GB" sz="2200" dirty="0">
                <a:solidFill>
                  <a:srgbClr val="FF0000"/>
                </a:solidFill>
              </a:rPr>
              <a:t>Assess</a:t>
            </a:r>
            <a:r>
              <a:rPr lang="en-GB" sz="2200" dirty="0"/>
              <a:t> and </a:t>
            </a:r>
            <a:r>
              <a:rPr lang="en-GB" sz="2200" dirty="0">
                <a:solidFill>
                  <a:srgbClr val="FF0000"/>
                </a:solidFill>
              </a:rPr>
              <a:t>verify</a:t>
            </a:r>
            <a:r>
              <a:rPr lang="en-GB" sz="2200" dirty="0"/>
              <a:t> appropriate procedures based on HACCP principles appropriate to the nature and size of the business, confirming that controls are in place and operating effectively and that appropriate corrective action is taken when necessary;</a:t>
            </a:r>
          </a:p>
          <a:p>
            <a:pPr eaLnBrk="1" hangingPunct="1">
              <a:lnSpc>
                <a:spcPct val="80000"/>
              </a:lnSpc>
            </a:pPr>
            <a:endParaRPr lang="en-GB" sz="2200" dirty="0"/>
          </a:p>
          <a:p>
            <a:pPr eaLnBrk="1" hangingPunct="1">
              <a:lnSpc>
                <a:spcPct val="80000"/>
              </a:lnSpc>
            </a:pPr>
            <a:r>
              <a:rPr lang="en-GB" sz="2200" dirty="0"/>
              <a:t>Establish whether food is being handled and produced hygienically, is safe to eat, and that relevant temperature controls are being observed;</a:t>
            </a:r>
          </a:p>
          <a:p>
            <a:pPr eaLnBrk="1" hangingPunct="1">
              <a:lnSpc>
                <a:spcPct val="80000"/>
              </a:lnSpc>
              <a:buFont typeface="Wingdings" pitchFamily="2" charset="2"/>
              <a:buNone/>
            </a:pPr>
            <a:r>
              <a:rPr lang="en-GB" sz="2200" dirty="0"/>
              <a:t>	</a:t>
            </a:r>
            <a:r>
              <a:rPr lang="en-GB" sz="1600" dirty="0"/>
              <a:t>Food Law Code of Practice 5.2.2.2</a:t>
            </a:r>
          </a:p>
        </p:txBody>
      </p:sp>
      <p:pic>
        <p:nvPicPr>
          <p:cNvPr id="2" name="Picture 1"/>
          <p:cNvPicPr>
            <a:picLocks noChangeAspect="1"/>
          </p:cNvPicPr>
          <p:nvPr/>
        </p:nvPicPr>
        <p:blipFill>
          <a:blip r:embed="rId3"/>
          <a:stretch>
            <a:fillRect/>
          </a:stretch>
        </p:blipFill>
        <p:spPr>
          <a:xfrm>
            <a:off x="6891750" y="5276264"/>
            <a:ext cx="1780186" cy="890093"/>
          </a:xfrm>
          <a:prstGeom prst="rect">
            <a:avLst/>
          </a:prstGeom>
        </p:spPr>
      </p:pic>
    </p:spTree>
    <p:extLst>
      <p:ext uri="{BB962C8B-B14F-4D97-AF65-F5344CB8AC3E}">
        <p14:creationId xmlns:p14="http://schemas.microsoft.com/office/powerpoint/2010/main" val="29016746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t>Role of Local Authorities</a:t>
            </a:r>
          </a:p>
        </p:txBody>
      </p:sp>
      <p:sp>
        <p:nvSpPr>
          <p:cNvPr id="46083" name="Rectangle 3"/>
          <p:cNvSpPr>
            <a:spLocks noGrp="1" noChangeArrowheads="1"/>
          </p:cNvSpPr>
          <p:nvPr>
            <p:ph type="body" idx="1"/>
          </p:nvPr>
        </p:nvSpPr>
        <p:spPr>
          <a:xfrm>
            <a:off x="179387" y="1052736"/>
            <a:ext cx="8785225" cy="4530725"/>
          </a:xfrm>
        </p:spPr>
        <p:txBody>
          <a:bodyPr/>
          <a:lstStyle/>
          <a:p>
            <a:pPr eaLnBrk="1" hangingPunct="1">
              <a:lnSpc>
                <a:spcPct val="90000"/>
              </a:lnSpc>
            </a:pPr>
            <a:r>
              <a:rPr lang="en-GB" dirty="0"/>
              <a:t>Officers should:</a:t>
            </a:r>
          </a:p>
          <a:p>
            <a:pPr lvl="1" eaLnBrk="1" hangingPunct="1">
              <a:lnSpc>
                <a:spcPct val="90000"/>
              </a:lnSpc>
            </a:pPr>
            <a:r>
              <a:rPr lang="en-GB" dirty="0"/>
              <a:t>Consider the nature of the business</a:t>
            </a:r>
          </a:p>
          <a:p>
            <a:pPr lvl="1" eaLnBrk="1" hangingPunct="1">
              <a:lnSpc>
                <a:spcPct val="90000"/>
              </a:lnSpc>
            </a:pPr>
            <a:r>
              <a:rPr lang="en-GB" dirty="0"/>
              <a:t>Identify the nature of the HACCP system required</a:t>
            </a:r>
          </a:p>
          <a:p>
            <a:pPr lvl="1" eaLnBrk="1" hangingPunct="1">
              <a:lnSpc>
                <a:spcPct val="90000"/>
              </a:lnSpc>
            </a:pPr>
            <a:r>
              <a:rPr lang="en-GB" dirty="0">
                <a:solidFill>
                  <a:srgbClr val="FF0000"/>
                </a:solidFill>
              </a:rPr>
              <a:t>Verify</a:t>
            </a:r>
            <a:r>
              <a:rPr lang="en-GB" dirty="0"/>
              <a:t> the:</a:t>
            </a:r>
          </a:p>
          <a:p>
            <a:pPr lvl="2" eaLnBrk="1" hangingPunct="1">
              <a:lnSpc>
                <a:spcPct val="90000"/>
              </a:lnSpc>
            </a:pPr>
            <a:r>
              <a:rPr lang="en-GB" dirty="0"/>
              <a:t>Scope of the system;</a:t>
            </a:r>
          </a:p>
          <a:p>
            <a:pPr lvl="2" eaLnBrk="1" hangingPunct="1">
              <a:lnSpc>
                <a:spcPct val="90000"/>
              </a:lnSpc>
            </a:pPr>
            <a:r>
              <a:rPr lang="en-GB" dirty="0"/>
              <a:t>Training and awareness of staff</a:t>
            </a:r>
          </a:p>
          <a:p>
            <a:pPr lvl="2" eaLnBrk="1" hangingPunct="1">
              <a:lnSpc>
                <a:spcPct val="90000"/>
              </a:lnSpc>
            </a:pPr>
            <a:r>
              <a:rPr lang="en-GB" dirty="0"/>
              <a:t>Adequacy and validity of the system;</a:t>
            </a:r>
          </a:p>
          <a:p>
            <a:pPr lvl="2" eaLnBrk="1" hangingPunct="1">
              <a:lnSpc>
                <a:spcPct val="90000"/>
              </a:lnSpc>
            </a:pPr>
            <a:r>
              <a:rPr lang="en-GB" dirty="0"/>
              <a:t>Implementation of the system;</a:t>
            </a:r>
          </a:p>
          <a:p>
            <a:pPr lvl="2" eaLnBrk="1" hangingPunct="1">
              <a:lnSpc>
                <a:spcPct val="90000"/>
              </a:lnSpc>
            </a:pPr>
            <a:r>
              <a:rPr lang="en-GB" dirty="0"/>
              <a:t>Nature and adequacy of documentation.</a:t>
            </a:r>
          </a:p>
          <a:p>
            <a:pPr lvl="1" eaLnBrk="1" hangingPunct="1">
              <a:lnSpc>
                <a:spcPct val="90000"/>
              </a:lnSpc>
            </a:pPr>
            <a:r>
              <a:rPr lang="en-GB" dirty="0"/>
              <a:t>Identify and take steps to rectify legal contraventions.</a:t>
            </a:r>
          </a:p>
          <a:p>
            <a:pPr lvl="1" eaLnBrk="1" hangingPunct="1">
              <a:lnSpc>
                <a:spcPct val="90000"/>
              </a:lnSpc>
            </a:pPr>
            <a:r>
              <a:rPr lang="en-GB" dirty="0"/>
              <a:t>Provide guidance and advice.</a:t>
            </a:r>
          </a:p>
          <a:p>
            <a:pPr lvl="2" eaLnBrk="1" hangingPunct="1">
              <a:lnSpc>
                <a:spcPct val="90000"/>
              </a:lnSpc>
            </a:pPr>
            <a:endParaRPr lang="en-GB" dirty="0"/>
          </a:p>
          <a:p>
            <a:pPr lvl="1" eaLnBrk="1" hangingPunct="1">
              <a:lnSpc>
                <a:spcPct val="90000"/>
              </a:lnSpc>
              <a:buFont typeface="Wingdings" pitchFamily="2" charset="2"/>
              <a:buNone/>
            </a:pPr>
            <a:endParaRPr lang="en-GB" dirty="0"/>
          </a:p>
        </p:txBody>
      </p:sp>
      <p:pic>
        <p:nvPicPr>
          <p:cNvPr id="2" name="Picture 1"/>
          <p:cNvPicPr>
            <a:picLocks noChangeAspect="1"/>
          </p:cNvPicPr>
          <p:nvPr/>
        </p:nvPicPr>
        <p:blipFill>
          <a:blip r:embed="rId3"/>
          <a:stretch>
            <a:fillRect/>
          </a:stretch>
        </p:blipFill>
        <p:spPr>
          <a:xfrm>
            <a:off x="7020272" y="5229200"/>
            <a:ext cx="1780186" cy="890093"/>
          </a:xfrm>
          <a:prstGeom prst="rect">
            <a:avLst/>
          </a:prstGeom>
        </p:spPr>
      </p:pic>
    </p:spTree>
    <p:extLst>
      <p:ext uri="{BB962C8B-B14F-4D97-AF65-F5344CB8AC3E}">
        <p14:creationId xmlns:p14="http://schemas.microsoft.com/office/powerpoint/2010/main" val="2620359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Pennington recommendations</a:t>
            </a:r>
          </a:p>
        </p:txBody>
      </p:sp>
      <p:sp>
        <p:nvSpPr>
          <p:cNvPr id="3" name="Content Placeholder 2"/>
          <p:cNvSpPr>
            <a:spLocks noGrp="1"/>
          </p:cNvSpPr>
          <p:nvPr>
            <p:ph idx="1"/>
          </p:nvPr>
        </p:nvSpPr>
        <p:spPr/>
        <p:txBody>
          <a:bodyPr/>
          <a:lstStyle/>
          <a:p>
            <a:r>
              <a:rPr lang="en-GB" dirty="0"/>
              <a:t>Inspection of HACCP plans </a:t>
            </a:r>
          </a:p>
          <a:p>
            <a:pPr lvl="1"/>
            <a:r>
              <a:rPr lang="en-GB" dirty="0"/>
              <a:t>must be audit based</a:t>
            </a:r>
          </a:p>
          <a:p>
            <a:r>
              <a:rPr lang="en-GB" dirty="0"/>
              <a:t>“Red flagging” of concerns</a:t>
            </a:r>
          </a:p>
          <a:p>
            <a:r>
              <a:rPr lang="en-GB" dirty="0"/>
              <a:t>Evidence based decisions</a:t>
            </a:r>
          </a:p>
          <a:p>
            <a:r>
              <a:rPr lang="en-GB" dirty="0"/>
              <a:t>Discussion with staff should be standard</a:t>
            </a:r>
          </a:p>
        </p:txBody>
      </p:sp>
      <p:pic>
        <p:nvPicPr>
          <p:cNvPr id="4" name="Picture 3"/>
          <p:cNvPicPr>
            <a:picLocks noChangeAspect="1"/>
          </p:cNvPicPr>
          <p:nvPr/>
        </p:nvPicPr>
        <p:blipFill>
          <a:blip r:embed="rId3"/>
          <a:stretch>
            <a:fillRect/>
          </a:stretch>
        </p:blipFill>
        <p:spPr>
          <a:xfrm>
            <a:off x="6804248" y="5157192"/>
            <a:ext cx="1780186" cy="890093"/>
          </a:xfrm>
          <a:prstGeom prst="rect">
            <a:avLst/>
          </a:prstGeom>
        </p:spPr>
      </p:pic>
    </p:spTree>
    <p:extLst>
      <p:ext uri="{BB962C8B-B14F-4D97-AF65-F5344CB8AC3E}">
        <p14:creationId xmlns:p14="http://schemas.microsoft.com/office/powerpoint/2010/main" val="8973920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based decisions</a:t>
            </a:r>
          </a:p>
        </p:txBody>
      </p:sp>
      <p:sp>
        <p:nvSpPr>
          <p:cNvPr id="3" name="Content Placeholder 2"/>
          <p:cNvSpPr>
            <a:spLocks noGrp="1"/>
          </p:cNvSpPr>
          <p:nvPr>
            <p:ph idx="1"/>
          </p:nvPr>
        </p:nvSpPr>
        <p:spPr/>
        <p:txBody>
          <a:bodyPr/>
          <a:lstStyle/>
          <a:p>
            <a:r>
              <a:rPr lang="en-GB" dirty="0"/>
              <a:t>Hierarchy of evidence:</a:t>
            </a:r>
          </a:p>
          <a:p>
            <a:pPr lvl="1"/>
            <a:r>
              <a:rPr lang="en-GB" dirty="0"/>
              <a:t>Verbal assurances</a:t>
            </a:r>
          </a:p>
          <a:p>
            <a:pPr lvl="1"/>
            <a:r>
              <a:rPr lang="en-GB" dirty="0"/>
              <a:t>Documentary evidence</a:t>
            </a:r>
          </a:p>
          <a:p>
            <a:pPr lvl="1"/>
            <a:r>
              <a:rPr lang="en-GB" dirty="0"/>
              <a:t>Observation by officers</a:t>
            </a:r>
          </a:p>
          <a:p>
            <a:pPr lvl="1"/>
            <a:endParaRPr lang="en-GB" dirty="0"/>
          </a:p>
          <a:p>
            <a:pPr lvl="1"/>
            <a:endParaRPr lang="en-GB" dirty="0"/>
          </a:p>
        </p:txBody>
      </p:sp>
      <p:pic>
        <p:nvPicPr>
          <p:cNvPr id="4" name="Picture 3"/>
          <p:cNvPicPr>
            <a:picLocks noChangeAspect="1"/>
          </p:cNvPicPr>
          <p:nvPr/>
        </p:nvPicPr>
        <p:blipFill>
          <a:blip r:embed="rId3"/>
          <a:stretch>
            <a:fillRect/>
          </a:stretch>
        </p:blipFill>
        <p:spPr>
          <a:xfrm>
            <a:off x="6680336" y="5157192"/>
            <a:ext cx="1780186" cy="890093"/>
          </a:xfrm>
          <a:prstGeom prst="rect">
            <a:avLst/>
          </a:prstGeom>
        </p:spPr>
      </p:pic>
    </p:spTree>
    <p:extLst>
      <p:ext uri="{BB962C8B-B14F-4D97-AF65-F5344CB8AC3E}">
        <p14:creationId xmlns:p14="http://schemas.microsoft.com/office/powerpoint/2010/main" val="33154116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Approach to audit</a:t>
            </a:r>
          </a:p>
        </p:txBody>
      </p:sp>
      <p:pic>
        <p:nvPicPr>
          <p:cNvPr id="2" name="Picture 1"/>
          <p:cNvPicPr>
            <a:picLocks noChangeAspect="1"/>
          </p:cNvPicPr>
          <p:nvPr/>
        </p:nvPicPr>
        <p:blipFill>
          <a:blip r:embed="rId3"/>
          <a:stretch>
            <a:fillRect/>
          </a:stretch>
        </p:blipFill>
        <p:spPr>
          <a:xfrm>
            <a:off x="1392187" y="4815803"/>
            <a:ext cx="1780186" cy="890093"/>
          </a:xfrm>
          <a:prstGeom prst="rect">
            <a:avLst/>
          </a:prstGeom>
        </p:spPr>
      </p:pic>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502229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Audit: Key stages </a:t>
            </a:r>
          </a:p>
        </p:txBody>
      </p:sp>
      <p:graphicFrame>
        <p:nvGraphicFramePr>
          <p:cNvPr id="12" name="Content Placeholder 6"/>
          <p:cNvGraphicFramePr>
            <a:graphicFrameLocks noGrp="1"/>
          </p:cNvGraphicFramePr>
          <p:nvPr>
            <p:ph sz="half" idx="2"/>
          </p:nvPr>
        </p:nvGraphicFramePr>
        <p:xfrm>
          <a:off x="857224" y="1571612"/>
          <a:ext cx="4038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0899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lvl="0"/>
            <a:r>
              <a:rPr lang="en-GB" dirty="0"/>
              <a:t>Preparation</a:t>
            </a:r>
            <a:br>
              <a:rPr lang="en-GB" dirty="0"/>
            </a:br>
            <a:endParaRPr lang="en-GB" dirty="0"/>
          </a:p>
        </p:txBody>
      </p:sp>
      <p:sp>
        <p:nvSpPr>
          <p:cNvPr id="57347" name="Rectangle 3"/>
          <p:cNvSpPr>
            <a:spLocks noGrp="1" noChangeArrowheads="1"/>
          </p:cNvSpPr>
          <p:nvPr>
            <p:ph sz="half" idx="1"/>
          </p:nvPr>
        </p:nvSpPr>
        <p:spPr>
          <a:xfrm>
            <a:off x="4786314" y="1357298"/>
            <a:ext cx="4143404" cy="4530725"/>
          </a:xfrm>
        </p:spPr>
        <p:txBody>
          <a:bodyPr>
            <a:normAutofit lnSpcReduction="10000"/>
          </a:bodyPr>
          <a:lstStyle/>
          <a:p>
            <a:r>
              <a:rPr lang="en-GB" dirty="0"/>
              <a:t>Consider:</a:t>
            </a:r>
          </a:p>
          <a:p>
            <a:pPr lvl="1"/>
            <a:r>
              <a:rPr lang="en-GB" dirty="0"/>
              <a:t>Previous </a:t>
            </a:r>
          </a:p>
          <a:p>
            <a:pPr lvl="2"/>
            <a:r>
              <a:rPr lang="en-GB" dirty="0"/>
              <a:t>Inspection reports</a:t>
            </a:r>
          </a:p>
          <a:p>
            <a:pPr lvl="2"/>
            <a:r>
              <a:rPr lang="en-GB" dirty="0"/>
              <a:t>HACCP plans</a:t>
            </a:r>
          </a:p>
          <a:p>
            <a:pPr lvl="2"/>
            <a:r>
              <a:rPr lang="en-GB" dirty="0"/>
              <a:t>Complaints</a:t>
            </a:r>
          </a:p>
          <a:p>
            <a:pPr lvl="2"/>
            <a:r>
              <a:rPr lang="en-GB" dirty="0"/>
              <a:t>Sampling results</a:t>
            </a:r>
          </a:p>
          <a:p>
            <a:pPr lvl="2"/>
            <a:r>
              <a:rPr lang="en-GB" dirty="0"/>
              <a:t>Enforcement	</a:t>
            </a:r>
          </a:p>
          <a:p>
            <a:pPr lvl="1"/>
            <a:r>
              <a:rPr lang="en-GB" dirty="0"/>
              <a:t>National Companies : </a:t>
            </a:r>
          </a:p>
          <a:p>
            <a:pPr lvl="2"/>
            <a:r>
              <a:rPr lang="en-GB" dirty="0"/>
              <a:t>Primary Authority</a:t>
            </a:r>
          </a:p>
          <a:p>
            <a:pPr lvl="1"/>
            <a:r>
              <a:rPr lang="en-GB" dirty="0"/>
              <a:t>General information</a:t>
            </a:r>
          </a:p>
          <a:p>
            <a:pPr lvl="1"/>
            <a:r>
              <a:rPr lang="en-GB" dirty="0"/>
              <a:t>Relevant Industry Guides/ </a:t>
            </a:r>
            <a:r>
              <a:rPr lang="en-GB" dirty="0" err="1"/>
              <a:t>CoPs</a:t>
            </a:r>
            <a:endParaRPr lang="en-GB" dirty="0"/>
          </a:p>
          <a:p>
            <a:pPr lvl="1"/>
            <a:endParaRPr lang="en-GB" dirty="0"/>
          </a:p>
        </p:txBody>
      </p:sp>
      <p:graphicFrame>
        <p:nvGraphicFramePr>
          <p:cNvPr id="5" name="Content Placeholder 6"/>
          <p:cNvGraphicFramePr>
            <a:graphicFrameLocks noGrp="1"/>
          </p:cNvGraphicFramePr>
          <p:nvPr>
            <p:ph sz="half" idx="2"/>
          </p:nvPr>
        </p:nvGraphicFramePr>
        <p:xfrm>
          <a:off x="642938" y="1285875"/>
          <a:ext cx="4038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86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Principles of HACCP</a:t>
            </a:r>
            <a:endParaRPr lang="en-US"/>
          </a:p>
        </p:txBody>
      </p:sp>
      <p:sp>
        <p:nvSpPr>
          <p:cNvPr id="13315" name="Rectangle 3"/>
          <p:cNvSpPr>
            <a:spLocks noGrp="1" noChangeArrowheads="1"/>
          </p:cNvSpPr>
          <p:nvPr>
            <p:ph type="body" idx="1"/>
          </p:nvPr>
        </p:nvSpPr>
        <p:spPr/>
        <p:txBody>
          <a:bodyPr/>
          <a:lstStyle/>
          <a:p>
            <a:pPr eaLnBrk="1" hangingPunct="1"/>
            <a:r>
              <a:rPr lang="en-GB" i="1" dirty="0"/>
              <a:t>Codex alimentarius</a:t>
            </a:r>
          </a:p>
          <a:p>
            <a:pPr lvl="1" eaLnBrk="1" hangingPunct="1"/>
            <a:r>
              <a:rPr lang="en-GB" dirty="0"/>
              <a:t>HACCP System and Guidelines for its Application</a:t>
            </a:r>
          </a:p>
          <a:p>
            <a:pPr lvl="2" eaLnBrk="1" hangingPunct="1"/>
            <a:r>
              <a:rPr lang="en-GB" dirty="0"/>
              <a:t>CAC/RCP-1 (1969), Rev 4 (2003)</a:t>
            </a:r>
          </a:p>
          <a:p>
            <a:pPr lvl="2" eaLnBrk="1" hangingPunct="1"/>
            <a:endParaRPr lang="en-GB" dirty="0"/>
          </a:p>
          <a:p>
            <a:pPr eaLnBrk="1" hangingPunct="1"/>
            <a:r>
              <a:rPr lang="en-US" dirty="0"/>
              <a:t>Internationally recognised system</a:t>
            </a:r>
          </a:p>
          <a:p>
            <a:pPr lvl="1" eaLnBrk="1" hangingPunct="1"/>
            <a:r>
              <a:rPr lang="en-US" dirty="0"/>
              <a:t>Not legal requirement in EU</a:t>
            </a:r>
          </a:p>
          <a:p>
            <a:pPr lvl="1" eaLnBrk="1" hangingPunct="1"/>
            <a:r>
              <a:rPr lang="en-US" dirty="0"/>
              <a:t>Compliance with Codex HACCP will satisfy legal obligations (if fully implemented)</a:t>
            </a:r>
          </a:p>
        </p:txBody>
      </p:sp>
      <p:pic>
        <p:nvPicPr>
          <p:cNvPr id="2" name="Picture 1"/>
          <p:cNvPicPr>
            <a:picLocks noChangeAspect="1"/>
          </p:cNvPicPr>
          <p:nvPr/>
        </p:nvPicPr>
        <p:blipFill>
          <a:blip r:embed="rId3"/>
          <a:stretch>
            <a:fillRect/>
          </a:stretch>
        </p:blipFill>
        <p:spPr>
          <a:xfrm>
            <a:off x="6732240" y="5157192"/>
            <a:ext cx="1780186" cy="890093"/>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Introduction</a:t>
            </a:r>
          </a:p>
        </p:txBody>
      </p:sp>
      <p:sp>
        <p:nvSpPr>
          <p:cNvPr id="6" name="Content Placeholder 5"/>
          <p:cNvSpPr>
            <a:spLocks noGrp="1"/>
          </p:cNvSpPr>
          <p:nvPr>
            <p:ph sz="half" idx="2"/>
          </p:nvPr>
        </p:nvSpPr>
        <p:spPr>
          <a:xfrm>
            <a:off x="4572000" y="1428736"/>
            <a:ext cx="4210080" cy="4530725"/>
          </a:xfrm>
        </p:spPr>
        <p:txBody>
          <a:bodyPr>
            <a:normAutofit/>
          </a:bodyPr>
          <a:lstStyle/>
          <a:p>
            <a:r>
              <a:rPr lang="en-GB" dirty="0"/>
              <a:t>Quick “Look see”</a:t>
            </a:r>
          </a:p>
          <a:p>
            <a:pPr lvl="1"/>
            <a:r>
              <a:rPr lang="en-GB" dirty="0"/>
              <a:t>Identify processes, activities, obvious failings</a:t>
            </a:r>
          </a:p>
          <a:p>
            <a:pPr lvl="1"/>
            <a:r>
              <a:rPr lang="en-GB" dirty="0"/>
              <a:t>Initial assessment of risk </a:t>
            </a:r>
          </a:p>
          <a:p>
            <a:pPr lvl="1"/>
            <a:r>
              <a:rPr lang="en-GB" dirty="0"/>
              <a:t>Verify nature/existence of HACCP</a:t>
            </a:r>
          </a:p>
          <a:p>
            <a:endParaRPr lang="en-GB" dirty="0"/>
          </a:p>
        </p:txBody>
      </p:sp>
      <p:graphicFrame>
        <p:nvGraphicFramePr>
          <p:cNvPr id="7" name="Content Placeholder 6"/>
          <p:cNvGraphicFramePr>
            <a:graphicFrameLocks noGrp="1"/>
          </p:cNvGraphicFramePr>
          <p:nvPr>
            <p:ph sz="half" idx="1"/>
          </p:nvPr>
        </p:nvGraphicFramePr>
        <p:xfrm>
          <a:off x="457200" y="1600200"/>
          <a:ext cx="4038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2220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Preliminary assessment</a:t>
            </a:r>
          </a:p>
        </p:txBody>
      </p:sp>
      <p:sp>
        <p:nvSpPr>
          <p:cNvPr id="81922" name="Rectangle 2"/>
          <p:cNvSpPr>
            <a:spLocks noGrp="1" noChangeArrowheads="1"/>
          </p:cNvSpPr>
          <p:nvPr>
            <p:ph idx="1"/>
          </p:nvPr>
        </p:nvSpPr>
        <p:spPr/>
        <p:txBody>
          <a:bodyPr>
            <a:normAutofit fontScale="85000" lnSpcReduction="10000"/>
          </a:bodyPr>
          <a:lstStyle/>
          <a:p>
            <a:r>
              <a:rPr lang="en-GB" dirty="0"/>
              <a:t>Produce sketch plans to show product flow.</a:t>
            </a:r>
          </a:p>
          <a:p>
            <a:pPr lvl="2"/>
            <a:r>
              <a:rPr lang="en-GB" dirty="0"/>
              <a:t>Identify possible Hot spots of cross contamination</a:t>
            </a:r>
            <a:endParaRPr lang="en-GB" sz="2600" i="1" dirty="0"/>
          </a:p>
          <a:p>
            <a:endParaRPr lang="en-GB" sz="2600" dirty="0"/>
          </a:p>
          <a:p>
            <a:r>
              <a:rPr lang="en-GB" sz="2600" dirty="0"/>
              <a:t>Encourage business to do same:</a:t>
            </a:r>
          </a:p>
          <a:p>
            <a:endParaRPr lang="en-GB" sz="2600" i="1" dirty="0"/>
          </a:p>
          <a:p>
            <a:pPr>
              <a:buNone/>
            </a:pPr>
            <a:r>
              <a:rPr lang="en-GB" sz="2600" i="1" dirty="0"/>
              <a:t>   “Where in a butcher’s premises ready to eat cooked meats are produced ..it is essential that the processes involved are separated from the raw meat processes so that cross-contamination between cooked and raw cannot happen. </a:t>
            </a:r>
          </a:p>
          <a:p>
            <a:pPr>
              <a:buNone/>
            </a:pPr>
            <a:r>
              <a:rPr lang="en-GB" sz="2600" i="1" dirty="0"/>
              <a:t>    </a:t>
            </a:r>
            <a:r>
              <a:rPr lang="en-GB" sz="2600" i="1" dirty="0" err="1"/>
              <a:t>Barrs</a:t>
            </a:r>
            <a:r>
              <a:rPr lang="en-GB" sz="2600" i="1" dirty="0"/>
              <a:t> had never had a diagram showing these. </a:t>
            </a:r>
          </a:p>
          <a:p>
            <a:pPr>
              <a:buNone/>
            </a:pPr>
            <a:r>
              <a:rPr lang="en-GB" sz="2600" i="1" dirty="0"/>
              <a:t>    If they had drawn one it would have been obvious straightaway that there was a risk of cross-contamination”</a:t>
            </a:r>
            <a:r>
              <a:rPr lang="en-GB" sz="2600" dirty="0"/>
              <a:t> </a:t>
            </a:r>
            <a:r>
              <a:rPr lang="en-GB" sz="1500" dirty="0"/>
              <a:t>Graham Cox QC</a:t>
            </a:r>
            <a:r>
              <a:rPr lang="en-GB" sz="2600" dirty="0"/>
              <a:t> </a:t>
            </a:r>
          </a:p>
        </p:txBody>
      </p:sp>
    </p:spTree>
    <p:extLst>
      <p:ext uri="{BB962C8B-B14F-4D97-AF65-F5344CB8AC3E}">
        <p14:creationId xmlns:p14="http://schemas.microsoft.com/office/powerpoint/2010/main" val="16577364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Audit</a:t>
            </a:r>
          </a:p>
        </p:txBody>
      </p:sp>
      <p:sp>
        <p:nvSpPr>
          <p:cNvPr id="6" name="Content Placeholder 5"/>
          <p:cNvSpPr>
            <a:spLocks noGrp="1"/>
          </p:cNvSpPr>
          <p:nvPr>
            <p:ph sz="half" idx="2"/>
          </p:nvPr>
        </p:nvSpPr>
        <p:spPr>
          <a:xfrm>
            <a:off x="4572000" y="1600200"/>
            <a:ext cx="4214842" cy="4530725"/>
          </a:xfrm>
        </p:spPr>
        <p:txBody>
          <a:bodyPr/>
          <a:lstStyle/>
          <a:p>
            <a:r>
              <a:rPr lang="en-GB" sz="2300" dirty="0"/>
              <a:t>Systematic verification of management arrangements.</a:t>
            </a:r>
          </a:p>
          <a:p>
            <a:endParaRPr lang="en-GB" sz="2300" dirty="0"/>
          </a:p>
          <a:p>
            <a:r>
              <a:rPr lang="en-GB" sz="2300" dirty="0"/>
              <a:t>Depends on nature of HACCP</a:t>
            </a:r>
          </a:p>
          <a:p>
            <a:endParaRPr lang="en-GB" sz="2300" dirty="0"/>
          </a:p>
        </p:txBody>
      </p:sp>
      <p:graphicFrame>
        <p:nvGraphicFramePr>
          <p:cNvPr id="7" name="Content Placeholder 6"/>
          <p:cNvGraphicFramePr>
            <a:graphicFrameLocks noGrp="1"/>
          </p:cNvGraphicFramePr>
          <p:nvPr>
            <p:ph sz="half" idx="1"/>
          </p:nvPr>
        </p:nvGraphicFramePr>
        <p:xfrm>
          <a:off x="457200" y="1600200"/>
          <a:ext cx="4038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6679421" y="5085184"/>
            <a:ext cx="1780186" cy="890093"/>
          </a:xfrm>
          <a:prstGeom prst="rect">
            <a:avLst/>
          </a:prstGeom>
        </p:spPr>
      </p:pic>
    </p:spTree>
    <p:extLst>
      <p:ext uri="{BB962C8B-B14F-4D97-AF65-F5344CB8AC3E}">
        <p14:creationId xmlns:p14="http://schemas.microsoft.com/office/powerpoint/2010/main" val="2579655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Feedback</a:t>
            </a:r>
          </a:p>
        </p:txBody>
      </p:sp>
      <p:sp>
        <p:nvSpPr>
          <p:cNvPr id="6" name="Content Placeholder 5"/>
          <p:cNvSpPr>
            <a:spLocks noGrp="1"/>
          </p:cNvSpPr>
          <p:nvPr>
            <p:ph sz="half" idx="2"/>
          </p:nvPr>
        </p:nvSpPr>
        <p:spPr/>
        <p:txBody>
          <a:bodyPr/>
          <a:lstStyle/>
          <a:p>
            <a:r>
              <a:rPr lang="en-GB" dirty="0"/>
              <a:t>Key points</a:t>
            </a:r>
          </a:p>
          <a:p>
            <a:pPr lvl="1"/>
            <a:r>
              <a:rPr lang="en-GB" dirty="0"/>
              <a:t>Clarification</a:t>
            </a:r>
          </a:p>
          <a:p>
            <a:pPr lvl="1"/>
            <a:r>
              <a:rPr lang="en-GB" dirty="0"/>
              <a:t>Verification</a:t>
            </a:r>
          </a:p>
          <a:p>
            <a:pPr lvl="1"/>
            <a:endParaRPr lang="en-GB" dirty="0"/>
          </a:p>
          <a:p>
            <a:r>
              <a:rPr lang="en-GB" dirty="0"/>
              <a:t>Record made of any verbal feedback</a:t>
            </a:r>
          </a:p>
        </p:txBody>
      </p:sp>
      <p:graphicFrame>
        <p:nvGraphicFramePr>
          <p:cNvPr id="7" name="Content Placeholder 6"/>
          <p:cNvGraphicFramePr>
            <a:graphicFrameLocks noGrp="1"/>
          </p:cNvGraphicFramePr>
          <p:nvPr>
            <p:ph sz="half" idx="1"/>
          </p:nvPr>
        </p:nvGraphicFramePr>
        <p:xfrm>
          <a:off x="457200" y="1600200"/>
          <a:ext cx="4038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6872318" y="5157192"/>
            <a:ext cx="1780186" cy="890093"/>
          </a:xfrm>
          <a:prstGeom prst="rect">
            <a:avLst/>
          </a:prstGeom>
        </p:spPr>
      </p:pic>
    </p:spTree>
    <p:extLst>
      <p:ext uri="{BB962C8B-B14F-4D97-AF65-F5344CB8AC3E}">
        <p14:creationId xmlns:p14="http://schemas.microsoft.com/office/powerpoint/2010/main" val="2182005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Report/file</a:t>
            </a:r>
          </a:p>
        </p:txBody>
      </p:sp>
      <p:sp>
        <p:nvSpPr>
          <p:cNvPr id="4" name="Content Placeholder 3"/>
          <p:cNvSpPr>
            <a:spLocks noGrp="1"/>
          </p:cNvSpPr>
          <p:nvPr>
            <p:ph sz="half" idx="2"/>
          </p:nvPr>
        </p:nvSpPr>
        <p:spPr/>
        <p:txBody>
          <a:bodyPr>
            <a:normAutofit fontScale="92500" lnSpcReduction="10000"/>
          </a:bodyPr>
          <a:lstStyle/>
          <a:p>
            <a:r>
              <a:rPr lang="en-GB" dirty="0"/>
              <a:t>Record matters:</a:t>
            </a:r>
          </a:p>
          <a:p>
            <a:pPr lvl="1"/>
            <a:r>
              <a:rPr lang="en-GB" dirty="0"/>
              <a:t>“Verified”</a:t>
            </a:r>
          </a:p>
          <a:p>
            <a:pPr lvl="1"/>
            <a:r>
              <a:rPr lang="en-GB" dirty="0"/>
              <a:t>“Not verified”</a:t>
            </a:r>
          </a:p>
          <a:p>
            <a:r>
              <a:rPr lang="en-GB" dirty="0"/>
              <a:t>Differentiate</a:t>
            </a:r>
          </a:p>
          <a:p>
            <a:pPr lvl="1"/>
            <a:r>
              <a:rPr lang="en-GB" dirty="0"/>
              <a:t>Legal</a:t>
            </a:r>
          </a:p>
          <a:p>
            <a:pPr lvl="1"/>
            <a:r>
              <a:rPr lang="en-GB" dirty="0"/>
              <a:t>Recommendations</a:t>
            </a:r>
          </a:p>
          <a:p>
            <a:pPr lvl="1"/>
            <a:r>
              <a:rPr lang="en-GB" dirty="0"/>
              <a:t>Priorities</a:t>
            </a:r>
          </a:p>
          <a:p>
            <a:r>
              <a:rPr lang="en-GB" dirty="0"/>
              <a:t>Ensure</a:t>
            </a:r>
          </a:p>
          <a:p>
            <a:pPr lvl="1"/>
            <a:r>
              <a:rPr lang="en-GB" dirty="0"/>
              <a:t>Pro-</a:t>
            </a:r>
            <a:r>
              <a:rPr lang="en-GB" dirty="0" err="1"/>
              <a:t>formas</a:t>
            </a:r>
            <a:r>
              <a:rPr lang="en-GB" dirty="0"/>
              <a:t> fully completed</a:t>
            </a:r>
          </a:p>
          <a:p>
            <a:pPr lvl="1"/>
            <a:r>
              <a:rPr lang="en-GB" dirty="0"/>
              <a:t>Additional notes as required</a:t>
            </a:r>
          </a:p>
        </p:txBody>
      </p:sp>
      <p:graphicFrame>
        <p:nvGraphicFramePr>
          <p:cNvPr id="5" name="Content Placeholder 6"/>
          <p:cNvGraphicFramePr>
            <a:graphicFrameLocks noGrp="1"/>
          </p:cNvGraphicFramePr>
          <p:nvPr>
            <p:ph sz="half" idx="1"/>
          </p:nvPr>
        </p:nvGraphicFramePr>
        <p:xfrm>
          <a:off x="457200" y="1600200"/>
          <a:ext cx="4038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09287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p:txBody>
          <a:bodyPr/>
          <a:lstStyle/>
          <a:p>
            <a:pPr eaLnBrk="1" hangingPunct="1"/>
            <a:r>
              <a:rPr lang="en-GB"/>
              <a:t>Audit of Codex HACCP Systems</a:t>
            </a:r>
          </a:p>
        </p:txBody>
      </p:sp>
      <p:pic>
        <p:nvPicPr>
          <p:cNvPr id="2" name="Picture 1"/>
          <p:cNvPicPr>
            <a:picLocks noChangeAspect="1"/>
          </p:cNvPicPr>
          <p:nvPr/>
        </p:nvPicPr>
        <p:blipFill>
          <a:blip r:embed="rId3"/>
          <a:stretch>
            <a:fillRect/>
          </a:stretch>
        </p:blipFill>
        <p:spPr>
          <a:xfrm>
            <a:off x="1043608" y="5013176"/>
            <a:ext cx="1780186" cy="890093"/>
          </a:xfrm>
          <a:prstGeom prst="rect">
            <a:avLst/>
          </a:prstGeom>
        </p:spPr>
      </p:pic>
      <p:sp>
        <p:nvSpPr>
          <p:cNvPr id="4" name="Subtitle 3">
            <a:extLst>
              <a:ext uri="{FF2B5EF4-FFF2-40B4-BE49-F238E27FC236}">
                <a16:creationId xmlns:a16="http://schemas.microsoft.com/office/drawing/2014/main" id="{FB8A7F7A-7653-4E9C-8DC5-73AA17EC95E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524547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a:t>Audit of Codex HACCP Systems</a:t>
            </a:r>
          </a:p>
        </p:txBody>
      </p:sp>
      <p:sp>
        <p:nvSpPr>
          <p:cNvPr id="51203" name="Rectangle 3"/>
          <p:cNvSpPr>
            <a:spLocks noGrp="1" noChangeArrowheads="1"/>
          </p:cNvSpPr>
          <p:nvPr>
            <p:ph type="body" idx="1"/>
          </p:nvPr>
        </p:nvSpPr>
        <p:spPr/>
        <p:txBody>
          <a:bodyPr/>
          <a:lstStyle/>
          <a:p>
            <a:pPr eaLnBrk="1" hangingPunct="1"/>
            <a:r>
              <a:rPr lang="en-GB" sz="2600" dirty="0"/>
              <a:t>Most likely found in food manufacturers</a:t>
            </a:r>
          </a:p>
          <a:p>
            <a:pPr eaLnBrk="1" hangingPunct="1"/>
            <a:r>
              <a:rPr lang="en-GB" sz="2600" dirty="0"/>
              <a:t>Remember:</a:t>
            </a:r>
          </a:p>
          <a:p>
            <a:pPr lvl="1" eaLnBrk="1" hangingPunct="1"/>
            <a:r>
              <a:rPr lang="en-GB" sz="2200" dirty="0"/>
              <a:t>Codex HACCP </a:t>
            </a:r>
          </a:p>
          <a:p>
            <a:pPr lvl="2" eaLnBrk="1" hangingPunct="1"/>
            <a:r>
              <a:rPr lang="en-GB" sz="2000" dirty="0"/>
              <a:t>not legal requirement, but;</a:t>
            </a:r>
          </a:p>
          <a:p>
            <a:pPr lvl="2" eaLnBrk="1" hangingPunct="1"/>
            <a:r>
              <a:rPr lang="en-GB" sz="2000" dirty="0"/>
              <a:t>Will satisfy legal obligations</a:t>
            </a:r>
          </a:p>
          <a:p>
            <a:pPr marL="671512" lvl="2" indent="0" eaLnBrk="1" hangingPunct="1">
              <a:buNone/>
            </a:pPr>
            <a:endParaRPr lang="en-GB" sz="2600" dirty="0"/>
          </a:p>
          <a:p>
            <a:pPr eaLnBrk="1" hangingPunct="1"/>
            <a:r>
              <a:rPr lang="en-GB" sz="2600" dirty="0"/>
              <a:t>Purpose of audit</a:t>
            </a:r>
          </a:p>
          <a:p>
            <a:pPr lvl="1" eaLnBrk="1" hangingPunct="1"/>
            <a:r>
              <a:rPr lang="en-GB" sz="2200" dirty="0"/>
              <a:t>Identify failings in legal obligations</a:t>
            </a:r>
          </a:p>
          <a:p>
            <a:pPr lvl="1" eaLnBrk="1" hangingPunct="1"/>
            <a:r>
              <a:rPr lang="en-GB" sz="2200" dirty="0"/>
              <a:t>Comment on “technical” non-compliances</a:t>
            </a:r>
          </a:p>
          <a:p>
            <a:pPr lvl="2" eaLnBrk="1" hangingPunct="1"/>
            <a:r>
              <a:rPr lang="en-GB" sz="2000" dirty="0"/>
              <a:t>Where Codex requirements not met but legal compliance achieved</a:t>
            </a:r>
          </a:p>
        </p:txBody>
      </p:sp>
    </p:spTree>
    <p:extLst>
      <p:ext uri="{BB962C8B-B14F-4D97-AF65-F5344CB8AC3E}">
        <p14:creationId xmlns:p14="http://schemas.microsoft.com/office/powerpoint/2010/main" val="4574202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t>Audit of Codex HACCP Systems</a:t>
            </a:r>
          </a:p>
        </p:txBody>
      </p:sp>
      <p:sp>
        <p:nvSpPr>
          <p:cNvPr id="52227" name="Rectangle 3"/>
          <p:cNvSpPr>
            <a:spLocks noGrp="1" noChangeArrowheads="1"/>
          </p:cNvSpPr>
          <p:nvPr>
            <p:ph type="body" idx="1"/>
          </p:nvPr>
        </p:nvSpPr>
        <p:spPr/>
        <p:txBody>
          <a:bodyPr/>
          <a:lstStyle/>
          <a:p>
            <a:pPr eaLnBrk="1" hangingPunct="1"/>
            <a:r>
              <a:rPr lang="en-GB" dirty="0"/>
              <a:t>Two stage approach:</a:t>
            </a:r>
          </a:p>
          <a:p>
            <a:pPr lvl="1" eaLnBrk="1" hangingPunct="1"/>
            <a:r>
              <a:rPr lang="en-GB" dirty="0"/>
              <a:t>Assessment of legal compliance</a:t>
            </a:r>
          </a:p>
          <a:p>
            <a:pPr lvl="1" eaLnBrk="1" hangingPunct="1"/>
            <a:r>
              <a:rPr lang="en-GB" dirty="0"/>
              <a:t>Assessment of Codex compliance</a:t>
            </a:r>
          </a:p>
        </p:txBody>
      </p:sp>
      <p:pic>
        <p:nvPicPr>
          <p:cNvPr id="2" name="Picture 1"/>
          <p:cNvPicPr>
            <a:picLocks noChangeAspect="1"/>
          </p:cNvPicPr>
          <p:nvPr/>
        </p:nvPicPr>
        <p:blipFill>
          <a:blip r:embed="rId3"/>
          <a:stretch>
            <a:fillRect/>
          </a:stretch>
        </p:blipFill>
        <p:spPr>
          <a:xfrm>
            <a:off x="611560" y="5056667"/>
            <a:ext cx="1780186" cy="890093"/>
          </a:xfrm>
          <a:prstGeom prst="rect">
            <a:avLst/>
          </a:prstGeom>
        </p:spPr>
      </p:pic>
    </p:spTree>
    <p:extLst>
      <p:ext uri="{BB962C8B-B14F-4D97-AF65-F5344CB8AC3E}">
        <p14:creationId xmlns:p14="http://schemas.microsoft.com/office/powerpoint/2010/main" val="687646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t>Audit of Codex HACCP Systems</a:t>
            </a:r>
          </a:p>
        </p:txBody>
      </p:sp>
      <p:sp>
        <p:nvSpPr>
          <p:cNvPr id="53251" name="Rectangle 3"/>
          <p:cNvSpPr>
            <a:spLocks noGrp="1" noChangeArrowheads="1"/>
          </p:cNvSpPr>
          <p:nvPr>
            <p:ph type="body" idx="1"/>
          </p:nvPr>
        </p:nvSpPr>
        <p:spPr>
          <a:xfrm>
            <a:off x="468313" y="1412875"/>
            <a:ext cx="8435975" cy="4464050"/>
          </a:xfrm>
        </p:spPr>
        <p:txBody>
          <a:bodyPr/>
          <a:lstStyle/>
          <a:p>
            <a:pPr eaLnBrk="1" hangingPunct="1"/>
            <a:r>
              <a:rPr lang="en-GB" sz="2600">
                <a:solidFill>
                  <a:srgbClr val="0000CC"/>
                </a:solidFill>
              </a:rPr>
              <a:t>Assessment of legal compliance</a:t>
            </a:r>
            <a:r>
              <a:rPr lang="en-GB" sz="2600"/>
              <a:t> should include reference to Article 5(2) 852/2004:</a:t>
            </a:r>
          </a:p>
          <a:p>
            <a:pPr lvl="1" eaLnBrk="1" hangingPunct="1"/>
            <a:r>
              <a:rPr lang="en-GB" sz="2200"/>
              <a:t>Have all </a:t>
            </a:r>
            <a:r>
              <a:rPr lang="en-US" sz="2400">
                <a:solidFill>
                  <a:srgbClr val="231F20"/>
                </a:solidFill>
              </a:rPr>
              <a:t>hazards that must be prevented, eliminated or reduced to acceptable levels been identified?</a:t>
            </a:r>
          </a:p>
          <a:p>
            <a:pPr lvl="1" eaLnBrk="1" hangingPunct="1"/>
            <a:r>
              <a:rPr lang="en-US" sz="2400">
                <a:solidFill>
                  <a:srgbClr val="231F20"/>
                </a:solidFill>
              </a:rPr>
              <a:t>Have all critical control points at the step(s) at which control is essential to prevent or eliminate a hazard or to reduce it to acceptable levels been identified?</a:t>
            </a:r>
          </a:p>
          <a:p>
            <a:pPr lvl="1" eaLnBrk="1" hangingPunct="1"/>
            <a:r>
              <a:rPr lang="en-US" sz="2400">
                <a:solidFill>
                  <a:srgbClr val="231F20"/>
                </a:solidFill>
              </a:rPr>
              <a:t>Have critical limits been established at critical control points?</a:t>
            </a:r>
          </a:p>
        </p:txBody>
      </p:sp>
      <p:pic>
        <p:nvPicPr>
          <p:cNvPr id="2" name="Picture 1"/>
          <p:cNvPicPr>
            <a:picLocks noChangeAspect="1"/>
          </p:cNvPicPr>
          <p:nvPr/>
        </p:nvPicPr>
        <p:blipFill>
          <a:blip r:embed="rId3"/>
          <a:stretch>
            <a:fillRect/>
          </a:stretch>
        </p:blipFill>
        <p:spPr>
          <a:xfrm>
            <a:off x="6884902" y="5157192"/>
            <a:ext cx="1780186" cy="890093"/>
          </a:xfrm>
          <a:prstGeom prst="rect">
            <a:avLst/>
          </a:prstGeom>
        </p:spPr>
      </p:pic>
    </p:spTree>
    <p:extLst>
      <p:ext uri="{BB962C8B-B14F-4D97-AF65-F5344CB8AC3E}">
        <p14:creationId xmlns:p14="http://schemas.microsoft.com/office/powerpoint/2010/main" val="31110604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sz="3800" dirty="0"/>
              <a:t>Audit of Codex HACCP Systems</a:t>
            </a:r>
            <a:br>
              <a:rPr lang="en-GB" sz="3800" dirty="0"/>
            </a:br>
            <a:r>
              <a:rPr lang="en-GB" sz="3800" dirty="0"/>
              <a:t> </a:t>
            </a:r>
            <a:r>
              <a:rPr lang="en-GB" sz="2800" dirty="0">
                <a:solidFill>
                  <a:srgbClr val="0000CC"/>
                </a:solidFill>
                <a:latin typeface="+mn-lt"/>
              </a:rPr>
              <a:t>Assessment of legal compliance</a:t>
            </a:r>
            <a:r>
              <a:rPr lang="en-GB" sz="3800" dirty="0">
                <a:latin typeface="+mn-lt"/>
              </a:rPr>
              <a:t> </a:t>
            </a:r>
          </a:p>
        </p:txBody>
      </p:sp>
      <p:sp>
        <p:nvSpPr>
          <p:cNvPr id="54275" name="Rectangle 3"/>
          <p:cNvSpPr>
            <a:spLocks noGrp="1" noChangeArrowheads="1"/>
          </p:cNvSpPr>
          <p:nvPr>
            <p:ph type="body" idx="1"/>
          </p:nvPr>
        </p:nvSpPr>
        <p:spPr/>
        <p:txBody>
          <a:bodyPr/>
          <a:lstStyle/>
          <a:p>
            <a:pPr lvl="1" eaLnBrk="1" hangingPunct="1">
              <a:lnSpc>
                <a:spcPct val="90000"/>
              </a:lnSpc>
            </a:pPr>
            <a:r>
              <a:rPr lang="en-US" sz="2400" dirty="0">
                <a:solidFill>
                  <a:srgbClr val="231F20"/>
                </a:solidFill>
              </a:rPr>
              <a:t>Have monitoring procedures been established at critical points? Are these effective?</a:t>
            </a:r>
          </a:p>
          <a:p>
            <a:pPr lvl="1" eaLnBrk="1" hangingPunct="1">
              <a:lnSpc>
                <a:spcPct val="90000"/>
              </a:lnSpc>
            </a:pPr>
            <a:r>
              <a:rPr lang="en-US" sz="2400" dirty="0">
                <a:solidFill>
                  <a:srgbClr val="231F20"/>
                </a:solidFill>
              </a:rPr>
              <a:t>Have corrective actions been established where monitoring indicates that a critical control point is not under control?</a:t>
            </a:r>
          </a:p>
          <a:p>
            <a:pPr lvl="1" eaLnBrk="1" hangingPunct="1">
              <a:lnSpc>
                <a:spcPct val="90000"/>
              </a:lnSpc>
            </a:pPr>
            <a:r>
              <a:rPr lang="en-US" sz="2400" dirty="0">
                <a:solidFill>
                  <a:srgbClr val="231F20"/>
                </a:solidFill>
              </a:rPr>
              <a:t>Are there procedures to verify that the above measures are working effectively? Have these been carried out regularly?</a:t>
            </a:r>
          </a:p>
          <a:p>
            <a:pPr lvl="1" eaLnBrk="1" hangingPunct="1">
              <a:lnSpc>
                <a:spcPct val="90000"/>
              </a:lnSpc>
            </a:pPr>
            <a:r>
              <a:rPr lang="en-US" sz="2400" dirty="0">
                <a:solidFill>
                  <a:srgbClr val="231F20"/>
                </a:solidFill>
              </a:rPr>
              <a:t>Are there documents and records commensurate with the nature and size of the food business to demonstrate the effective application of the above measures?</a:t>
            </a:r>
            <a:endParaRPr lang="en-GB" sz="2200" dirty="0"/>
          </a:p>
          <a:p>
            <a:pPr eaLnBrk="1" hangingPunct="1">
              <a:lnSpc>
                <a:spcPct val="90000"/>
              </a:lnSpc>
            </a:pPr>
            <a:endParaRPr lang="en-GB" sz="2600" dirty="0"/>
          </a:p>
        </p:txBody>
      </p:sp>
    </p:spTree>
    <p:extLst>
      <p:ext uri="{BB962C8B-B14F-4D97-AF65-F5344CB8AC3E}">
        <p14:creationId xmlns:p14="http://schemas.microsoft.com/office/powerpoint/2010/main" val="234335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Seven Principles</a:t>
            </a:r>
          </a:p>
        </p:txBody>
      </p:sp>
      <p:sp>
        <p:nvSpPr>
          <p:cNvPr id="14339" name="Rectangle 3"/>
          <p:cNvSpPr>
            <a:spLocks noGrp="1" noChangeArrowheads="1"/>
          </p:cNvSpPr>
          <p:nvPr>
            <p:ph type="body" idx="1"/>
          </p:nvPr>
        </p:nvSpPr>
        <p:spPr>
          <a:xfrm>
            <a:off x="303932" y="1268760"/>
            <a:ext cx="8839200" cy="4679950"/>
          </a:xfrm>
        </p:spPr>
        <p:txBody>
          <a:bodyPr/>
          <a:lstStyle/>
          <a:p>
            <a:pPr eaLnBrk="1" hangingPunct="1"/>
            <a:r>
              <a:rPr lang="en-US" dirty="0"/>
              <a:t>Conduct a Hazard Analysis</a:t>
            </a:r>
          </a:p>
          <a:p>
            <a:pPr eaLnBrk="1" hangingPunct="1"/>
            <a:r>
              <a:rPr lang="en-US" dirty="0"/>
              <a:t>Determine the Critical Control Points</a:t>
            </a:r>
          </a:p>
          <a:p>
            <a:pPr eaLnBrk="1" hangingPunct="1"/>
            <a:r>
              <a:rPr lang="en-US" dirty="0"/>
              <a:t>Establish Critical Limits</a:t>
            </a:r>
          </a:p>
          <a:p>
            <a:pPr eaLnBrk="1" hangingPunct="1"/>
            <a:r>
              <a:rPr lang="en-US" dirty="0"/>
              <a:t>Establish monitoring procedures</a:t>
            </a:r>
          </a:p>
          <a:p>
            <a:pPr eaLnBrk="1" hangingPunct="1"/>
            <a:r>
              <a:rPr lang="en-US" dirty="0"/>
              <a:t>Establish corrective actions</a:t>
            </a:r>
          </a:p>
          <a:p>
            <a:pPr eaLnBrk="1" hangingPunct="1"/>
            <a:r>
              <a:rPr lang="en-US" dirty="0"/>
              <a:t>Establish verification procedures</a:t>
            </a:r>
          </a:p>
          <a:p>
            <a:pPr eaLnBrk="1" hangingPunct="1"/>
            <a:r>
              <a:rPr lang="en-US" dirty="0"/>
              <a:t>Establish record keeping and documentation</a:t>
            </a:r>
          </a:p>
          <a:p>
            <a:pPr eaLnBrk="1" hangingPunct="1"/>
            <a:endParaRPr lang="en-US" dirty="0"/>
          </a:p>
        </p:txBody>
      </p:sp>
      <p:pic>
        <p:nvPicPr>
          <p:cNvPr id="2" name="Picture 1"/>
          <p:cNvPicPr>
            <a:picLocks noChangeAspect="1"/>
          </p:cNvPicPr>
          <p:nvPr/>
        </p:nvPicPr>
        <p:blipFill>
          <a:blip r:embed="rId3"/>
          <a:stretch>
            <a:fillRect/>
          </a:stretch>
        </p:blipFill>
        <p:spPr>
          <a:xfrm>
            <a:off x="6906614" y="5229200"/>
            <a:ext cx="1780186" cy="890093"/>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Audit of Codex HACCP Systems</a:t>
            </a:r>
            <a:br>
              <a:rPr lang="en-GB" sz="4400" dirty="0"/>
            </a:br>
            <a:r>
              <a:rPr lang="en-GB" sz="4400" dirty="0"/>
              <a:t> </a:t>
            </a:r>
            <a:r>
              <a:rPr lang="en-GB" sz="3200" dirty="0">
                <a:solidFill>
                  <a:srgbClr val="0000CC"/>
                </a:solidFill>
                <a:latin typeface="Arial" panose="020B0604020202020204" pitchFamily="34" charset="0"/>
                <a:cs typeface="Arial" panose="020B0604020202020204" pitchFamily="34" charset="0"/>
              </a:rPr>
              <a:t>Assessment of legal compliance</a:t>
            </a:r>
            <a:r>
              <a:rPr lang="en-GB" sz="440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a:t>Remember:</a:t>
            </a:r>
          </a:p>
          <a:p>
            <a:pPr lvl="1"/>
            <a:r>
              <a:rPr lang="en-GB" dirty="0"/>
              <a:t>Logical &amp; systematic approach</a:t>
            </a:r>
          </a:p>
          <a:p>
            <a:pPr lvl="1"/>
            <a:r>
              <a:rPr lang="en-GB" dirty="0"/>
              <a:t>Evidence based</a:t>
            </a:r>
          </a:p>
          <a:p>
            <a:pPr lvl="1"/>
            <a:r>
              <a:rPr lang="en-GB" dirty="0"/>
              <a:t>Discussions with staff vital</a:t>
            </a:r>
          </a:p>
          <a:p>
            <a:pPr lvl="1"/>
            <a:r>
              <a:rPr lang="en-GB" dirty="0"/>
              <a:t>Full records made</a:t>
            </a:r>
          </a:p>
          <a:p>
            <a:pPr lvl="1"/>
            <a:r>
              <a:rPr lang="en-GB" dirty="0"/>
              <a:t>Only rely on verified information</a:t>
            </a:r>
          </a:p>
          <a:p>
            <a:pPr lvl="1"/>
            <a:endParaRPr lang="en-GB" dirty="0"/>
          </a:p>
          <a:p>
            <a:pPr lvl="1"/>
            <a:endParaRPr lang="en-GB" dirty="0"/>
          </a:p>
          <a:p>
            <a:pPr lvl="1"/>
            <a:endParaRPr lang="en-GB" dirty="0"/>
          </a:p>
        </p:txBody>
      </p:sp>
      <p:pic>
        <p:nvPicPr>
          <p:cNvPr id="4" name="Picture 3"/>
          <p:cNvPicPr>
            <a:picLocks noChangeAspect="1"/>
          </p:cNvPicPr>
          <p:nvPr/>
        </p:nvPicPr>
        <p:blipFill>
          <a:blip r:embed="rId3"/>
          <a:stretch>
            <a:fillRect/>
          </a:stretch>
        </p:blipFill>
        <p:spPr>
          <a:xfrm>
            <a:off x="6732240" y="5013176"/>
            <a:ext cx="1780186" cy="890093"/>
          </a:xfrm>
          <a:prstGeom prst="rect">
            <a:avLst/>
          </a:prstGeom>
        </p:spPr>
      </p:pic>
    </p:spTree>
    <p:extLst>
      <p:ext uri="{BB962C8B-B14F-4D97-AF65-F5344CB8AC3E}">
        <p14:creationId xmlns:p14="http://schemas.microsoft.com/office/powerpoint/2010/main" val="27277134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a:t>Audit of Codex HACCP Systems</a:t>
            </a:r>
          </a:p>
        </p:txBody>
      </p:sp>
      <p:sp>
        <p:nvSpPr>
          <p:cNvPr id="55299" name="Rectangle 3"/>
          <p:cNvSpPr>
            <a:spLocks noGrp="1" noChangeArrowheads="1"/>
          </p:cNvSpPr>
          <p:nvPr>
            <p:ph type="body" idx="1"/>
          </p:nvPr>
        </p:nvSpPr>
        <p:spPr>
          <a:xfrm>
            <a:off x="457200" y="1600200"/>
            <a:ext cx="8435975" cy="4530725"/>
          </a:xfrm>
        </p:spPr>
        <p:txBody>
          <a:bodyPr/>
          <a:lstStyle/>
          <a:p>
            <a:pPr eaLnBrk="1" hangingPunct="1"/>
            <a:r>
              <a:rPr lang="en-GB" dirty="0">
                <a:solidFill>
                  <a:srgbClr val="0000CC"/>
                </a:solidFill>
              </a:rPr>
              <a:t>Assessment of Codex requirements</a:t>
            </a:r>
          </a:p>
          <a:p>
            <a:pPr lvl="1" eaLnBrk="1" hangingPunct="1"/>
            <a:r>
              <a:rPr lang="en-GB" dirty="0"/>
              <a:t>Audit against Codex requirements useful:</a:t>
            </a:r>
          </a:p>
          <a:p>
            <a:pPr lvl="2" eaLnBrk="1" hangingPunct="1"/>
            <a:r>
              <a:rPr lang="en-GB" dirty="0"/>
              <a:t>To gain confidence in system</a:t>
            </a:r>
          </a:p>
          <a:p>
            <a:pPr lvl="2" eaLnBrk="1" hangingPunct="1"/>
            <a:r>
              <a:rPr lang="en-GB" dirty="0"/>
              <a:t>Assess likelihood of successful implementation.</a:t>
            </a:r>
          </a:p>
          <a:p>
            <a:pPr lvl="2" eaLnBrk="1" hangingPunct="1"/>
            <a:r>
              <a:rPr lang="en-GB" dirty="0"/>
              <a:t>To identify possible improvements.</a:t>
            </a:r>
          </a:p>
          <a:p>
            <a:pPr lvl="1" eaLnBrk="1" hangingPunct="1"/>
            <a:r>
              <a:rPr lang="en-GB" dirty="0"/>
              <a:t>Where “technical” deficiencies in system identified:</a:t>
            </a:r>
          </a:p>
          <a:p>
            <a:pPr lvl="2" eaLnBrk="1" hangingPunct="1"/>
            <a:r>
              <a:rPr lang="en-GB" dirty="0"/>
              <a:t>Recommendations made to business.</a:t>
            </a:r>
          </a:p>
          <a:p>
            <a:pPr lvl="2" eaLnBrk="1" hangingPunct="1"/>
            <a:endParaRPr lang="en-GB" dirty="0"/>
          </a:p>
          <a:p>
            <a:pPr lvl="2" eaLnBrk="1" hangingPunct="1"/>
            <a:endParaRPr lang="en-GB" dirty="0"/>
          </a:p>
        </p:txBody>
      </p:sp>
      <p:pic>
        <p:nvPicPr>
          <p:cNvPr id="2" name="Picture 1"/>
          <p:cNvPicPr>
            <a:picLocks noChangeAspect="1"/>
          </p:cNvPicPr>
          <p:nvPr/>
        </p:nvPicPr>
        <p:blipFill>
          <a:blip r:embed="rId3"/>
          <a:stretch>
            <a:fillRect/>
          </a:stretch>
        </p:blipFill>
        <p:spPr>
          <a:xfrm>
            <a:off x="6732240" y="5013176"/>
            <a:ext cx="1780186" cy="890093"/>
          </a:xfrm>
          <a:prstGeom prst="rect">
            <a:avLst/>
          </a:prstGeom>
        </p:spPr>
      </p:pic>
    </p:spTree>
    <p:extLst>
      <p:ext uri="{BB962C8B-B14F-4D97-AF65-F5344CB8AC3E}">
        <p14:creationId xmlns:p14="http://schemas.microsoft.com/office/powerpoint/2010/main" val="4504852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n-GB"/>
              <a:t>Exercise</a:t>
            </a:r>
          </a:p>
        </p:txBody>
      </p:sp>
      <p:sp>
        <p:nvSpPr>
          <p:cNvPr id="64515" name="Rectangle 6"/>
          <p:cNvSpPr>
            <a:spLocks noGrp="1" noChangeArrowheads="1"/>
          </p:cNvSpPr>
          <p:nvPr>
            <p:ph type="body" idx="1"/>
          </p:nvPr>
        </p:nvSpPr>
        <p:spPr/>
        <p:txBody>
          <a:bodyPr/>
          <a:lstStyle/>
          <a:p>
            <a:pPr eaLnBrk="1" hangingPunct="1"/>
            <a:r>
              <a:rPr lang="en-GB" dirty="0"/>
              <a:t>Consider the auditors’ observations and separate them into:</a:t>
            </a:r>
          </a:p>
          <a:p>
            <a:pPr lvl="1" eaLnBrk="1" hangingPunct="1"/>
            <a:r>
              <a:rPr lang="en-GB" dirty="0"/>
              <a:t>Legal requirements</a:t>
            </a:r>
          </a:p>
          <a:p>
            <a:pPr lvl="1" eaLnBrk="1" hangingPunct="1"/>
            <a:r>
              <a:rPr lang="en-GB" dirty="0"/>
              <a:t>Technical breaches.</a:t>
            </a:r>
          </a:p>
        </p:txBody>
      </p:sp>
      <p:pic>
        <p:nvPicPr>
          <p:cNvPr id="2" name="Picture 1"/>
          <p:cNvPicPr>
            <a:picLocks noChangeAspect="1"/>
          </p:cNvPicPr>
          <p:nvPr/>
        </p:nvPicPr>
        <p:blipFill>
          <a:blip r:embed="rId3"/>
          <a:stretch>
            <a:fillRect/>
          </a:stretch>
        </p:blipFill>
        <p:spPr>
          <a:xfrm>
            <a:off x="539552" y="5013176"/>
            <a:ext cx="1780186" cy="890093"/>
          </a:xfrm>
          <a:prstGeom prst="rect">
            <a:avLst/>
          </a:prstGeom>
        </p:spPr>
      </p:pic>
    </p:spTree>
    <p:extLst>
      <p:ext uri="{BB962C8B-B14F-4D97-AF65-F5344CB8AC3E}">
        <p14:creationId xmlns:p14="http://schemas.microsoft.com/office/powerpoint/2010/main" val="28217518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a:t>Exercise</a:t>
            </a:r>
          </a:p>
        </p:txBody>
      </p:sp>
      <p:sp>
        <p:nvSpPr>
          <p:cNvPr id="65539" name="Rectangle 3"/>
          <p:cNvSpPr>
            <a:spLocks noGrp="1" noChangeArrowheads="1"/>
          </p:cNvSpPr>
          <p:nvPr>
            <p:ph type="body" idx="1"/>
          </p:nvPr>
        </p:nvSpPr>
        <p:spPr>
          <a:xfrm>
            <a:off x="250825" y="1268413"/>
            <a:ext cx="8642350" cy="4752975"/>
          </a:xfrm>
        </p:spPr>
        <p:txBody>
          <a:bodyPr/>
          <a:lstStyle/>
          <a:p>
            <a:pPr marL="571500" indent="-571500" eaLnBrk="1" hangingPunct="1">
              <a:lnSpc>
                <a:spcPct val="90000"/>
              </a:lnSpc>
              <a:buFont typeface="Wingdings" pitchFamily="2" charset="2"/>
              <a:buAutoNum type="arabicPeriod"/>
            </a:pPr>
            <a:r>
              <a:rPr lang="en-GB" sz="2100"/>
              <a:t>“The PFD had not been verified by the HACCP team”</a:t>
            </a:r>
          </a:p>
          <a:p>
            <a:pPr marL="571500" indent="-571500" eaLnBrk="1" hangingPunct="1">
              <a:lnSpc>
                <a:spcPct val="90000"/>
              </a:lnSpc>
              <a:buFont typeface="Wingdings" pitchFamily="2" charset="2"/>
              <a:buAutoNum type="arabicPeriod"/>
            </a:pPr>
            <a:r>
              <a:rPr lang="en-GB" sz="2100"/>
              <a:t>“The HACCP team did not include any representatives from the processing department”</a:t>
            </a:r>
          </a:p>
          <a:p>
            <a:pPr marL="571500" indent="-571500" eaLnBrk="1" hangingPunct="1">
              <a:lnSpc>
                <a:spcPct val="90000"/>
              </a:lnSpc>
              <a:buFont typeface="Wingdings" pitchFamily="2" charset="2"/>
              <a:buAutoNum type="arabicPeriod"/>
            </a:pPr>
            <a:r>
              <a:rPr lang="en-GB" sz="2100"/>
              <a:t>“The use of reworked foods was not included in the HACCP plan”</a:t>
            </a:r>
          </a:p>
          <a:p>
            <a:pPr marL="571500" indent="-571500" eaLnBrk="1" hangingPunct="1">
              <a:lnSpc>
                <a:spcPct val="90000"/>
              </a:lnSpc>
              <a:buFont typeface="Wingdings" pitchFamily="2" charset="2"/>
              <a:buAutoNum type="arabicPeriod"/>
            </a:pPr>
            <a:r>
              <a:rPr lang="en-GB" sz="2100"/>
              <a:t>“A decision tree was not used to identify CCPs.”</a:t>
            </a:r>
          </a:p>
          <a:p>
            <a:pPr marL="571500" indent="-571500" eaLnBrk="1" hangingPunct="1">
              <a:lnSpc>
                <a:spcPct val="90000"/>
              </a:lnSpc>
              <a:buFont typeface="Wingdings" pitchFamily="2" charset="2"/>
              <a:buAutoNum type="arabicPeriod"/>
            </a:pPr>
            <a:r>
              <a:rPr lang="en-GB" sz="2100"/>
              <a:t>“There was no evidence that the identified critical limits were adequate to control CCP 1”</a:t>
            </a:r>
          </a:p>
          <a:p>
            <a:pPr marL="571500" indent="-571500" eaLnBrk="1" hangingPunct="1">
              <a:lnSpc>
                <a:spcPct val="90000"/>
              </a:lnSpc>
              <a:buFont typeface="Wingdings" pitchFamily="2" charset="2"/>
              <a:buAutoNum type="arabicPeriod"/>
            </a:pPr>
            <a:r>
              <a:rPr lang="en-GB" sz="2100"/>
              <a:t>“None of the production staff had received training in the seven principles of HACCP”</a:t>
            </a:r>
          </a:p>
          <a:p>
            <a:pPr marL="571500" indent="-571500" eaLnBrk="1" hangingPunct="1">
              <a:lnSpc>
                <a:spcPct val="90000"/>
              </a:lnSpc>
              <a:buFont typeface="Wingdings" pitchFamily="2" charset="2"/>
              <a:buAutoNum type="arabicPeriod"/>
            </a:pPr>
            <a:r>
              <a:rPr lang="en-GB" sz="2100"/>
              <a:t>“No records of the corrective actions taken following failures at critical control points were being maintained”</a:t>
            </a:r>
          </a:p>
          <a:p>
            <a:pPr marL="571500" indent="-571500" eaLnBrk="1" hangingPunct="1">
              <a:lnSpc>
                <a:spcPct val="90000"/>
              </a:lnSpc>
              <a:buFont typeface="Wingdings" pitchFamily="2" charset="2"/>
              <a:buAutoNum type="arabicPeriod"/>
            </a:pPr>
            <a:r>
              <a:rPr lang="en-GB" sz="2100"/>
              <a:t>“HACCP records were only being retained for a period equivalent to the shelf life of products”</a:t>
            </a:r>
          </a:p>
          <a:p>
            <a:pPr marL="571500" indent="-571500" eaLnBrk="1" hangingPunct="1">
              <a:lnSpc>
                <a:spcPct val="90000"/>
              </a:lnSpc>
              <a:buFont typeface="Wingdings" pitchFamily="2" charset="2"/>
              <a:buAutoNum type="arabicPeriod"/>
            </a:pPr>
            <a:r>
              <a:rPr lang="en-GB" sz="2100"/>
              <a:t>“No microbiological sampling was being undertaken”</a:t>
            </a:r>
          </a:p>
          <a:p>
            <a:pPr marL="571500" indent="-571500" eaLnBrk="1" hangingPunct="1">
              <a:lnSpc>
                <a:spcPct val="90000"/>
              </a:lnSpc>
              <a:buFont typeface="Wingdings" pitchFamily="2" charset="2"/>
              <a:buAutoNum type="arabicPeriod"/>
            </a:pPr>
            <a:endParaRPr lang="en-GB" sz="2100"/>
          </a:p>
        </p:txBody>
      </p:sp>
    </p:spTree>
    <p:extLst>
      <p:ext uri="{BB962C8B-B14F-4D97-AF65-F5344CB8AC3E}">
        <p14:creationId xmlns:p14="http://schemas.microsoft.com/office/powerpoint/2010/main" val="9736163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a:t>
            </a:r>
          </a:p>
        </p:txBody>
      </p:sp>
      <p:sp>
        <p:nvSpPr>
          <p:cNvPr id="3" name="Content Placeholder 2"/>
          <p:cNvSpPr>
            <a:spLocks noGrp="1"/>
          </p:cNvSpPr>
          <p:nvPr>
            <p:ph idx="1"/>
          </p:nvPr>
        </p:nvSpPr>
        <p:spPr/>
        <p:txBody>
          <a:bodyPr/>
          <a:lstStyle/>
          <a:p>
            <a:r>
              <a:rPr lang="en-GB" sz="2800" dirty="0"/>
              <a:t>Case Study 1</a:t>
            </a:r>
          </a:p>
          <a:p>
            <a:pPr lvl="1"/>
            <a:r>
              <a:rPr lang="en-GB" sz="2800" dirty="0"/>
              <a:t>Consider a manufacturer of apple juice</a:t>
            </a:r>
          </a:p>
        </p:txBody>
      </p:sp>
    </p:spTree>
    <p:extLst>
      <p:ext uri="{BB962C8B-B14F-4D97-AF65-F5344CB8AC3E}">
        <p14:creationId xmlns:p14="http://schemas.microsoft.com/office/powerpoint/2010/main" val="28435728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GB" dirty="0"/>
              <a:t>Apple juice – Process steps</a:t>
            </a:r>
          </a:p>
        </p:txBody>
      </p:sp>
      <p:sp>
        <p:nvSpPr>
          <p:cNvPr id="147462" name="Rectangle 6"/>
          <p:cNvSpPr>
            <a:spLocks noGrp="1" noChangeArrowheads="1"/>
          </p:cNvSpPr>
          <p:nvPr>
            <p:ph type="body" idx="1"/>
          </p:nvPr>
        </p:nvSpPr>
        <p:spPr/>
        <p:txBody>
          <a:bodyPr/>
          <a:lstStyle/>
          <a:p>
            <a:pPr marL="514350" indent="-514350">
              <a:buFont typeface="+mj-lt"/>
              <a:buAutoNum type="arabicPeriod"/>
            </a:pPr>
            <a:r>
              <a:rPr lang="en-GB" dirty="0"/>
              <a:t>Receipt of apples</a:t>
            </a:r>
          </a:p>
          <a:p>
            <a:pPr marL="514350" indent="-514350">
              <a:buFont typeface="+mj-lt"/>
              <a:buAutoNum type="arabicPeriod"/>
            </a:pPr>
            <a:r>
              <a:rPr lang="en-GB" dirty="0"/>
              <a:t>Sorting</a:t>
            </a:r>
          </a:p>
          <a:p>
            <a:pPr marL="514350" indent="-514350">
              <a:buFont typeface="+mj-lt"/>
              <a:buAutoNum type="arabicPeriod"/>
            </a:pPr>
            <a:r>
              <a:rPr lang="en-GB" dirty="0"/>
              <a:t>Washing</a:t>
            </a:r>
          </a:p>
          <a:p>
            <a:pPr marL="514350" indent="-514350">
              <a:buFont typeface="+mj-lt"/>
              <a:buAutoNum type="arabicPeriod"/>
            </a:pPr>
            <a:r>
              <a:rPr lang="en-GB" dirty="0"/>
              <a:t>Storage</a:t>
            </a:r>
          </a:p>
          <a:p>
            <a:pPr marL="514350" indent="-514350">
              <a:buFont typeface="+mj-lt"/>
              <a:buAutoNum type="arabicPeriod"/>
            </a:pPr>
            <a:r>
              <a:rPr lang="en-GB" dirty="0"/>
              <a:t>Pressing of apples</a:t>
            </a:r>
          </a:p>
          <a:p>
            <a:pPr marL="514350" indent="-514350">
              <a:buFont typeface="+mj-lt"/>
              <a:buAutoNum type="arabicPeriod"/>
            </a:pPr>
            <a:r>
              <a:rPr lang="en-GB" dirty="0"/>
              <a:t>Pasteurisation</a:t>
            </a:r>
          </a:p>
          <a:p>
            <a:pPr marL="514350" indent="-514350">
              <a:buFont typeface="+mj-lt"/>
              <a:buAutoNum type="arabicPeriod"/>
            </a:pPr>
            <a:r>
              <a:rPr lang="en-GB" dirty="0"/>
              <a:t>Packing</a:t>
            </a:r>
          </a:p>
          <a:p>
            <a:pPr marL="514350" indent="-514350">
              <a:buFont typeface="+mj-lt"/>
              <a:buAutoNum type="arabicPeriod"/>
            </a:pPr>
            <a:endParaRPr lang="en-GB" dirty="0"/>
          </a:p>
        </p:txBody>
      </p:sp>
    </p:spTree>
    <p:extLst>
      <p:ext uri="{BB962C8B-B14F-4D97-AF65-F5344CB8AC3E}">
        <p14:creationId xmlns:p14="http://schemas.microsoft.com/office/powerpoint/2010/main" val="2891845997"/>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GB" dirty="0"/>
              <a:t>Receipt of apples</a:t>
            </a:r>
          </a:p>
        </p:txBody>
      </p:sp>
      <p:sp>
        <p:nvSpPr>
          <p:cNvPr id="150531" name="Rectangle 3"/>
          <p:cNvSpPr>
            <a:spLocks noGrp="1" noChangeArrowheads="1"/>
          </p:cNvSpPr>
          <p:nvPr>
            <p:ph type="body" idx="1"/>
          </p:nvPr>
        </p:nvSpPr>
        <p:spPr/>
        <p:txBody>
          <a:bodyPr/>
          <a:lstStyle/>
          <a:p>
            <a:pPr marL="0" indent="0">
              <a:buNone/>
            </a:pPr>
            <a:endParaRPr lang="en-GB" dirty="0"/>
          </a:p>
        </p:txBody>
      </p:sp>
    </p:spTree>
    <p:extLst>
      <p:ext uri="{BB962C8B-B14F-4D97-AF65-F5344CB8AC3E}">
        <p14:creationId xmlns:p14="http://schemas.microsoft.com/office/powerpoint/2010/main" val="51881124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dirty="0"/>
              <a:t>Sorting of apples</a:t>
            </a:r>
          </a:p>
        </p:txBody>
      </p:sp>
      <p:sp>
        <p:nvSpPr>
          <p:cNvPr id="151555" name="Rectangle 3"/>
          <p:cNvSpPr>
            <a:spLocks noGrp="1" noChangeArrowheads="1"/>
          </p:cNvSpPr>
          <p:nvPr>
            <p:ph type="body" idx="1"/>
          </p:nvPr>
        </p:nvSpPr>
        <p:spPr>
          <a:xfrm>
            <a:off x="457200" y="1340768"/>
            <a:ext cx="8229600" cy="4530725"/>
          </a:xfrm>
        </p:spPr>
        <p:txBody>
          <a:bodyPr/>
          <a:lstStyle/>
          <a:p>
            <a:endParaRPr lang="en-US" dirty="0">
              <a:cs typeface="Arial" charset="0"/>
            </a:endParaRPr>
          </a:p>
        </p:txBody>
      </p:sp>
    </p:spTree>
    <p:extLst>
      <p:ext uri="{BB962C8B-B14F-4D97-AF65-F5344CB8AC3E}">
        <p14:creationId xmlns:p14="http://schemas.microsoft.com/office/powerpoint/2010/main" val="1478552282"/>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GB" dirty="0"/>
              <a:t>Washing of apples</a:t>
            </a:r>
          </a:p>
        </p:txBody>
      </p:sp>
      <p:sp>
        <p:nvSpPr>
          <p:cNvPr id="152579" name="Rectangle 3"/>
          <p:cNvSpPr>
            <a:spLocks noGrp="1" noChangeArrowheads="1"/>
          </p:cNvSpPr>
          <p:nvPr>
            <p:ph type="body" idx="1"/>
          </p:nvPr>
        </p:nvSpPr>
        <p:spPr/>
        <p:txBody>
          <a:bodyPr/>
          <a:lstStyle/>
          <a:p>
            <a:pPr marL="742950" lvl="1" indent="-285750"/>
            <a:endParaRPr lang="en-GB" dirty="0"/>
          </a:p>
        </p:txBody>
      </p:sp>
    </p:spTree>
    <p:extLst>
      <p:ext uri="{BB962C8B-B14F-4D97-AF65-F5344CB8AC3E}">
        <p14:creationId xmlns:p14="http://schemas.microsoft.com/office/powerpoint/2010/main" val="35577666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Storage</a:t>
            </a:r>
          </a:p>
        </p:txBody>
      </p:sp>
      <p:sp>
        <p:nvSpPr>
          <p:cNvPr id="5" name="Content Placeholder 4">
            <a:extLst>
              <a:ext uri="{FF2B5EF4-FFF2-40B4-BE49-F238E27FC236}">
                <a16:creationId xmlns:a16="http://schemas.microsoft.com/office/drawing/2014/main" id="{1D3B8B75-1855-472C-BAB4-0A790E699F5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6929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GB"/>
              <a:t>Preliminaries</a:t>
            </a:r>
          </a:p>
        </p:txBody>
      </p:sp>
      <p:pic>
        <p:nvPicPr>
          <p:cNvPr id="3" name="Picture 2"/>
          <p:cNvPicPr>
            <a:picLocks noChangeAspect="1"/>
          </p:cNvPicPr>
          <p:nvPr/>
        </p:nvPicPr>
        <p:blipFill>
          <a:blip r:embed="rId3"/>
          <a:stretch>
            <a:fillRect/>
          </a:stretch>
        </p:blipFill>
        <p:spPr>
          <a:xfrm>
            <a:off x="6754214" y="4824907"/>
            <a:ext cx="1780186" cy="890093"/>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Pressing</a:t>
            </a:r>
          </a:p>
        </p:txBody>
      </p:sp>
      <p:sp>
        <p:nvSpPr>
          <p:cNvPr id="5" name="Content Placeholder 4">
            <a:extLst>
              <a:ext uri="{FF2B5EF4-FFF2-40B4-BE49-F238E27FC236}">
                <a16:creationId xmlns:a16="http://schemas.microsoft.com/office/drawing/2014/main" id="{B1AEB234-BF8E-477F-A2FF-2C2C08EB56C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225430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Pasteurisation</a:t>
            </a:r>
          </a:p>
        </p:txBody>
      </p:sp>
      <p:sp>
        <p:nvSpPr>
          <p:cNvPr id="5" name="Content Placeholder 4">
            <a:extLst>
              <a:ext uri="{FF2B5EF4-FFF2-40B4-BE49-F238E27FC236}">
                <a16:creationId xmlns:a16="http://schemas.microsoft.com/office/drawing/2014/main" id="{2A0AFBBD-495B-44BC-BD1D-C776AE4B911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817527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Packing</a:t>
            </a:r>
          </a:p>
        </p:txBody>
      </p:sp>
      <p:sp>
        <p:nvSpPr>
          <p:cNvPr id="4" name="Content Placeholder 3">
            <a:extLst>
              <a:ext uri="{FF2B5EF4-FFF2-40B4-BE49-F238E27FC236}">
                <a16:creationId xmlns:a16="http://schemas.microsoft.com/office/drawing/2014/main" id="{CC4952B6-2E5C-4ACB-AD42-57451CF62DB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329149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4"/>
          <p:cNvSpPr>
            <a:spLocks noGrp="1" noChangeArrowheads="1"/>
          </p:cNvSpPr>
          <p:nvPr>
            <p:ph type="title"/>
          </p:nvPr>
        </p:nvSpPr>
        <p:spPr/>
        <p:txBody>
          <a:bodyPr/>
          <a:lstStyle/>
          <a:p>
            <a:pPr eaLnBrk="1" hangingPunct="1"/>
            <a:r>
              <a:rPr lang="en-GB"/>
              <a:t>Audit of Codex HACCP </a:t>
            </a:r>
            <a:endParaRPr lang="en-US"/>
          </a:p>
        </p:txBody>
      </p:sp>
      <p:grpSp>
        <p:nvGrpSpPr>
          <p:cNvPr id="5" name="Organization Chart 7"/>
          <p:cNvGrpSpPr>
            <a:grpSpLocks noChangeAspect="1"/>
          </p:cNvGrpSpPr>
          <p:nvPr/>
        </p:nvGrpSpPr>
        <p:grpSpPr bwMode="auto">
          <a:xfrm>
            <a:off x="428596" y="1071546"/>
            <a:ext cx="8208963" cy="5472113"/>
            <a:chOff x="272" y="653"/>
            <a:chExt cx="1440" cy="3306"/>
          </a:xfrm>
        </p:grpSpPr>
        <p:cxnSp>
          <p:nvCxnSpPr>
            <p:cNvPr id="2052" name="_s2052"/>
            <p:cNvCxnSpPr>
              <a:cxnSpLocks noChangeShapeType="1"/>
              <a:stCxn id="20" idx="1"/>
              <a:endCxn id="14" idx="2"/>
            </p:cNvCxnSpPr>
            <p:nvPr/>
          </p:nvCxnSpPr>
          <p:spPr bwMode="auto">
            <a:xfrm rot="10800000">
              <a:off x="704" y="1373"/>
              <a:ext cx="144" cy="2443"/>
            </a:xfrm>
            <a:prstGeom prst="bentConnector2">
              <a:avLst/>
            </a:prstGeom>
            <a:noFill/>
            <a:ln w="28575">
              <a:solidFill>
                <a:schemeClr val="tx1"/>
              </a:solidFill>
              <a:miter lim="800000"/>
              <a:headEnd/>
              <a:tailEnd/>
            </a:ln>
          </p:spPr>
        </p:cxnSp>
        <p:cxnSp>
          <p:nvCxnSpPr>
            <p:cNvPr id="2053" name="_s2053"/>
            <p:cNvCxnSpPr>
              <a:cxnSpLocks noChangeShapeType="1"/>
              <a:stCxn id="19" idx="1"/>
              <a:endCxn id="14" idx="2"/>
            </p:cNvCxnSpPr>
            <p:nvPr/>
          </p:nvCxnSpPr>
          <p:spPr bwMode="auto">
            <a:xfrm rot="10800000">
              <a:off x="704" y="1373"/>
              <a:ext cx="144" cy="2012"/>
            </a:xfrm>
            <a:prstGeom prst="bentConnector2">
              <a:avLst/>
            </a:prstGeom>
            <a:noFill/>
            <a:ln w="28575">
              <a:solidFill>
                <a:schemeClr val="tx1"/>
              </a:solidFill>
              <a:miter lim="800000"/>
              <a:headEnd/>
              <a:tailEnd/>
            </a:ln>
          </p:spPr>
        </p:cxnSp>
        <p:cxnSp>
          <p:nvCxnSpPr>
            <p:cNvPr id="2054" name="_s2054"/>
            <p:cNvCxnSpPr>
              <a:cxnSpLocks noChangeShapeType="1"/>
              <a:stCxn id="18" idx="1"/>
              <a:endCxn id="14" idx="2"/>
            </p:cNvCxnSpPr>
            <p:nvPr/>
          </p:nvCxnSpPr>
          <p:spPr bwMode="auto">
            <a:xfrm rot="10800000">
              <a:off x="704" y="1373"/>
              <a:ext cx="144" cy="1581"/>
            </a:xfrm>
            <a:prstGeom prst="bentConnector2">
              <a:avLst/>
            </a:prstGeom>
            <a:noFill/>
            <a:ln w="28575">
              <a:solidFill>
                <a:schemeClr val="tx1"/>
              </a:solidFill>
              <a:miter lim="800000"/>
              <a:headEnd/>
              <a:tailEnd/>
            </a:ln>
          </p:spPr>
        </p:cxnSp>
        <p:cxnSp>
          <p:nvCxnSpPr>
            <p:cNvPr id="2055" name="_s2055"/>
            <p:cNvCxnSpPr>
              <a:cxnSpLocks noChangeShapeType="1"/>
              <a:stCxn id="17" idx="1"/>
              <a:endCxn id="14" idx="2"/>
            </p:cNvCxnSpPr>
            <p:nvPr/>
          </p:nvCxnSpPr>
          <p:spPr bwMode="auto">
            <a:xfrm rot="10800000">
              <a:off x="704" y="1373"/>
              <a:ext cx="144" cy="1150"/>
            </a:xfrm>
            <a:prstGeom prst="bentConnector2">
              <a:avLst/>
            </a:prstGeom>
            <a:noFill/>
            <a:ln w="28575">
              <a:solidFill>
                <a:schemeClr val="tx1"/>
              </a:solidFill>
              <a:miter lim="800000"/>
              <a:headEnd/>
              <a:tailEnd/>
            </a:ln>
          </p:spPr>
        </p:cxnSp>
        <p:cxnSp>
          <p:nvCxnSpPr>
            <p:cNvPr id="2056" name="_s2056"/>
            <p:cNvCxnSpPr>
              <a:cxnSpLocks noChangeShapeType="1"/>
              <a:stCxn id="16" idx="1"/>
              <a:endCxn id="14" idx="2"/>
            </p:cNvCxnSpPr>
            <p:nvPr/>
          </p:nvCxnSpPr>
          <p:spPr bwMode="auto">
            <a:xfrm rot="10800000">
              <a:off x="704" y="1373"/>
              <a:ext cx="144" cy="719"/>
            </a:xfrm>
            <a:prstGeom prst="bentConnector2">
              <a:avLst/>
            </a:prstGeom>
            <a:noFill/>
            <a:ln w="28575">
              <a:solidFill>
                <a:schemeClr val="tx1"/>
              </a:solidFill>
              <a:miter lim="800000"/>
              <a:headEnd/>
              <a:tailEnd/>
            </a:ln>
          </p:spPr>
        </p:cxnSp>
        <p:cxnSp>
          <p:nvCxnSpPr>
            <p:cNvPr id="2057" name="_s2057"/>
            <p:cNvCxnSpPr>
              <a:cxnSpLocks noChangeShapeType="1"/>
              <a:stCxn id="14" idx="0"/>
              <a:endCxn id="13" idx="2"/>
            </p:cNvCxnSpPr>
            <p:nvPr/>
          </p:nvCxnSpPr>
          <p:spPr bwMode="auto">
            <a:xfrm rot="16200000">
              <a:off x="633" y="1012"/>
              <a:ext cx="144" cy="1"/>
            </a:xfrm>
            <a:prstGeom prst="straightConnector1">
              <a:avLst/>
            </a:prstGeom>
            <a:noFill/>
            <a:ln w="28575">
              <a:solidFill>
                <a:schemeClr val="tx1"/>
              </a:solidFill>
              <a:round/>
              <a:headEnd/>
              <a:tailEnd/>
            </a:ln>
          </p:spPr>
        </p:cxnSp>
        <p:cxnSp>
          <p:nvCxnSpPr>
            <p:cNvPr id="2058" name="_s2058"/>
            <p:cNvCxnSpPr>
              <a:cxnSpLocks noChangeShapeType="1"/>
              <a:stCxn id="15" idx="1"/>
              <a:endCxn id="14" idx="2"/>
            </p:cNvCxnSpPr>
            <p:nvPr/>
          </p:nvCxnSpPr>
          <p:spPr bwMode="auto">
            <a:xfrm rot="10800000">
              <a:off x="704" y="1373"/>
              <a:ext cx="144" cy="288"/>
            </a:xfrm>
            <a:prstGeom prst="bentConnector2">
              <a:avLst/>
            </a:prstGeom>
            <a:noFill/>
            <a:ln w="28575">
              <a:solidFill>
                <a:schemeClr val="tx1"/>
              </a:solidFill>
              <a:miter lim="800000"/>
              <a:headEnd/>
              <a:tailEnd/>
            </a:ln>
          </p:spPr>
        </p:cxnSp>
        <p:sp>
          <p:nvSpPr>
            <p:cNvPr id="13" name="_s2059"/>
            <p:cNvSpPr>
              <a:spLocks noChangeArrowheads="1"/>
            </p:cNvSpPr>
            <p:nvPr/>
          </p:nvSpPr>
          <p:spPr bwMode="auto">
            <a:xfrm>
              <a:off x="272" y="653"/>
              <a:ext cx="864" cy="288"/>
            </a:xfrm>
            <a:prstGeom prst="roundRect">
              <a:avLst>
                <a:gd name="adj" fmla="val 16667"/>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algn="ctr"/>
              <a:r>
                <a:rPr lang="en-GB" sz="2100">
                  <a:solidFill>
                    <a:srgbClr val="000000"/>
                  </a:solidFill>
                  <a:cs typeface="Arial" charset="0"/>
                </a:rPr>
                <a:t>Pre Visit Questionnaire</a:t>
              </a:r>
              <a:endParaRPr lang="en-US" sz="2100">
                <a:solidFill>
                  <a:srgbClr val="000000"/>
                </a:solidFill>
                <a:cs typeface="Arial" charset="0"/>
              </a:endParaRPr>
            </a:p>
          </p:txBody>
        </p:sp>
        <p:sp>
          <p:nvSpPr>
            <p:cNvPr id="14" name="_s2060"/>
            <p:cNvSpPr>
              <a:spLocks noChangeArrowheads="1"/>
            </p:cNvSpPr>
            <p:nvPr/>
          </p:nvSpPr>
          <p:spPr bwMode="auto">
            <a:xfrm>
              <a:off x="272" y="1085"/>
              <a:ext cx="864" cy="288"/>
            </a:xfrm>
            <a:prstGeom prst="roundRect">
              <a:avLst>
                <a:gd name="adj" fmla="val 16667"/>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algn="ctr"/>
              <a:r>
                <a:rPr lang="en-GB" sz="2100">
                  <a:solidFill>
                    <a:srgbClr val="000000"/>
                  </a:solidFill>
                  <a:cs typeface="Arial" charset="0"/>
                </a:rPr>
                <a:t>Review of Documentation</a:t>
              </a:r>
              <a:endParaRPr lang="en-US" sz="2100">
                <a:solidFill>
                  <a:srgbClr val="000000"/>
                </a:solidFill>
                <a:cs typeface="Arial" charset="0"/>
              </a:endParaRPr>
            </a:p>
          </p:txBody>
        </p:sp>
        <p:sp>
          <p:nvSpPr>
            <p:cNvPr id="15" name="_s2061"/>
            <p:cNvSpPr>
              <a:spLocks noChangeArrowheads="1"/>
            </p:cNvSpPr>
            <p:nvPr/>
          </p:nvSpPr>
          <p:spPr bwMode="auto">
            <a:xfrm>
              <a:off x="848" y="1517"/>
              <a:ext cx="864" cy="287"/>
            </a:xfrm>
            <a:prstGeom prst="roundRect">
              <a:avLst>
                <a:gd name="adj" fmla="val 16667"/>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algn="ctr"/>
              <a:r>
                <a:rPr lang="en-GB" sz="2100">
                  <a:solidFill>
                    <a:srgbClr val="000000"/>
                  </a:solidFill>
                  <a:cs typeface="Arial" charset="0"/>
                </a:rPr>
                <a:t>Opening meeting</a:t>
              </a:r>
              <a:endParaRPr lang="en-US" sz="2100">
                <a:solidFill>
                  <a:srgbClr val="000000"/>
                </a:solidFill>
                <a:cs typeface="Arial" charset="0"/>
              </a:endParaRPr>
            </a:p>
          </p:txBody>
        </p:sp>
        <p:sp>
          <p:nvSpPr>
            <p:cNvPr id="16" name="_s2062"/>
            <p:cNvSpPr>
              <a:spLocks noChangeArrowheads="1"/>
            </p:cNvSpPr>
            <p:nvPr/>
          </p:nvSpPr>
          <p:spPr bwMode="auto">
            <a:xfrm>
              <a:off x="848" y="1948"/>
              <a:ext cx="864" cy="287"/>
            </a:xfrm>
            <a:prstGeom prst="roundRect">
              <a:avLst>
                <a:gd name="adj" fmla="val 16667"/>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algn="ctr"/>
              <a:r>
                <a:rPr lang="en-GB" sz="2100">
                  <a:solidFill>
                    <a:srgbClr val="000000"/>
                  </a:solidFill>
                  <a:cs typeface="Arial" charset="0"/>
                </a:rPr>
                <a:t>Verification of process flow diagram</a:t>
              </a:r>
              <a:r>
                <a:rPr lang="en-GB" sz="1900">
                  <a:solidFill>
                    <a:srgbClr val="000000"/>
                  </a:solidFill>
                  <a:cs typeface="Arial" charset="0"/>
                </a:rPr>
                <a:t> </a:t>
              </a:r>
              <a:endParaRPr lang="en-US" sz="1900">
                <a:solidFill>
                  <a:srgbClr val="000000"/>
                </a:solidFill>
                <a:cs typeface="Arial" charset="0"/>
              </a:endParaRPr>
            </a:p>
          </p:txBody>
        </p:sp>
        <p:sp>
          <p:nvSpPr>
            <p:cNvPr id="17" name="_s2063"/>
            <p:cNvSpPr>
              <a:spLocks noChangeArrowheads="1"/>
            </p:cNvSpPr>
            <p:nvPr/>
          </p:nvSpPr>
          <p:spPr bwMode="auto">
            <a:xfrm>
              <a:off x="848" y="2379"/>
              <a:ext cx="864" cy="287"/>
            </a:xfrm>
            <a:prstGeom prst="roundRect">
              <a:avLst>
                <a:gd name="adj" fmla="val 16667"/>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algn="ctr"/>
              <a:r>
                <a:rPr lang="en-GB" sz="2100">
                  <a:solidFill>
                    <a:srgbClr val="000000"/>
                  </a:solidFill>
                  <a:cs typeface="Arial" charset="0"/>
                </a:rPr>
                <a:t>On site Documentation review</a:t>
              </a:r>
            </a:p>
          </p:txBody>
        </p:sp>
        <p:sp>
          <p:nvSpPr>
            <p:cNvPr id="18" name="_s2064"/>
            <p:cNvSpPr>
              <a:spLocks noChangeArrowheads="1"/>
            </p:cNvSpPr>
            <p:nvPr/>
          </p:nvSpPr>
          <p:spPr bwMode="auto">
            <a:xfrm>
              <a:off x="848" y="2810"/>
              <a:ext cx="864" cy="287"/>
            </a:xfrm>
            <a:prstGeom prst="roundRect">
              <a:avLst>
                <a:gd name="adj" fmla="val 16667"/>
              </a:avLst>
            </a:prstGeom>
            <a:solidFill>
              <a:srgbClr val="00CCFF"/>
            </a:solidFill>
            <a:ln w="9525">
              <a:solidFill>
                <a:schemeClr val="tx1"/>
              </a:solidFill>
              <a:round/>
              <a:headEnd/>
              <a:tailEnd/>
            </a:ln>
          </p:spPr>
          <p:txBody>
            <a:bodyPr vert="horz" wrap="none" lIns="0" tIns="0" rIns="0" bIns="0" numCol="1" anchor="ctr" anchorCtr="0" compatLnSpc="1">
              <a:prstTxWarp prst="textNoShape">
                <a:avLst/>
              </a:prstTxWarp>
            </a:bodyPr>
            <a:lstStyle/>
            <a:p>
              <a:pPr algn="ctr"/>
              <a:r>
                <a:rPr lang="en-GB" sz="2100">
                  <a:solidFill>
                    <a:srgbClr val="000000"/>
                  </a:solidFill>
                  <a:cs typeface="Arial" charset="0"/>
                </a:rPr>
                <a:t>Verification of HACCP plan implementation</a:t>
              </a:r>
            </a:p>
          </p:txBody>
        </p:sp>
        <p:sp>
          <p:nvSpPr>
            <p:cNvPr id="19" name="_s2065"/>
            <p:cNvSpPr>
              <a:spLocks noChangeArrowheads="1"/>
            </p:cNvSpPr>
            <p:nvPr/>
          </p:nvSpPr>
          <p:spPr bwMode="auto">
            <a:xfrm>
              <a:off x="848" y="3241"/>
              <a:ext cx="864" cy="287"/>
            </a:xfrm>
            <a:prstGeom prst="roundRect">
              <a:avLst>
                <a:gd name="adj" fmla="val 16667"/>
              </a:avLst>
            </a:prstGeom>
            <a:solidFill>
              <a:srgbClr val="00CCFF"/>
            </a:solidFill>
            <a:ln w="9525">
              <a:solidFill>
                <a:schemeClr val="tx1"/>
              </a:solidFill>
              <a:round/>
              <a:headEnd/>
              <a:tailEnd/>
            </a:ln>
          </p:spPr>
          <p:txBody>
            <a:bodyPr vert="horz" wrap="none" lIns="90210" tIns="45104" rIns="90210" bIns="45104" numCol="1" anchor="ctr" anchorCtr="0" compatLnSpc="1">
              <a:prstTxWarp prst="textNoShape">
                <a:avLst/>
              </a:prstTxWarp>
            </a:bodyPr>
            <a:lstStyle/>
            <a:p>
              <a:pPr algn="ctr"/>
              <a:r>
                <a:rPr lang="en-GB" sz="2100">
                  <a:solidFill>
                    <a:srgbClr val="000000"/>
                  </a:solidFill>
                  <a:cs typeface="Arial" charset="0"/>
                </a:rPr>
                <a:t>Closing meeting</a:t>
              </a:r>
            </a:p>
          </p:txBody>
        </p:sp>
        <p:sp>
          <p:nvSpPr>
            <p:cNvPr id="20" name="_s2066"/>
            <p:cNvSpPr>
              <a:spLocks noChangeArrowheads="1"/>
            </p:cNvSpPr>
            <p:nvPr/>
          </p:nvSpPr>
          <p:spPr bwMode="auto">
            <a:xfrm>
              <a:off x="848" y="3672"/>
              <a:ext cx="864" cy="287"/>
            </a:xfrm>
            <a:prstGeom prst="roundRect">
              <a:avLst>
                <a:gd name="adj" fmla="val 16667"/>
              </a:avLst>
            </a:prstGeom>
            <a:solidFill>
              <a:srgbClr val="00CCFF"/>
            </a:solidFill>
            <a:ln w="9525">
              <a:solidFill>
                <a:schemeClr val="tx1"/>
              </a:solidFill>
              <a:round/>
              <a:headEnd/>
              <a:tailEnd/>
            </a:ln>
          </p:spPr>
          <p:txBody>
            <a:bodyPr vert="horz" wrap="none" lIns="103689" tIns="51845" rIns="103689" bIns="51845" numCol="1" anchor="ctr" anchorCtr="0" compatLnSpc="1">
              <a:prstTxWarp prst="textNoShape">
                <a:avLst/>
              </a:prstTxWarp>
            </a:bodyPr>
            <a:lstStyle/>
            <a:p>
              <a:pPr algn="ctr"/>
              <a:r>
                <a:rPr lang="en-GB" sz="2100">
                  <a:solidFill>
                    <a:srgbClr val="000000"/>
                  </a:solidFill>
                  <a:cs typeface="Arial" charset="0"/>
                </a:rPr>
                <a:t>Report</a:t>
              </a:r>
            </a:p>
          </p:txBody>
        </p:sp>
        <p:sp>
          <p:nvSpPr>
            <p:cNvPr id="21" name="Text Box 43"/>
            <p:cNvSpPr txBox="1">
              <a:spLocks noChangeArrowheads="1"/>
            </p:cNvSpPr>
            <p:nvPr/>
          </p:nvSpPr>
          <p:spPr bwMode="auto">
            <a:xfrm>
              <a:off x="1237" y="826"/>
              <a:ext cx="291" cy="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50000"/>
                </a:spcBef>
              </a:pPr>
              <a:r>
                <a:rPr lang="en-GB" b="1" dirty="0">
                  <a:solidFill>
                    <a:srgbClr val="000000"/>
                  </a:solidFill>
                  <a:cs typeface="Arial" charset="0"/>
                </a:rPr>
                <a:t>Prior to audit</a:t>
              </a:r>
            </a:p>
          </p:txBody>
        </p:sp>
      </p:grpSp>
      <p:sp>
        <p:nvSpPr>
          <p:cNvPr id="2069" name="Text Box 42"/>
          <p:cNvSpPr txBox="1">
            <a:spLocks noChangeArrowheads="1"/>
          </p:cNvSpPr>
          <p:nvPr/>
        </p:nvSpPr>
        <p:spPr bwMode="auto">
          <a:xfrm>
            <a:off x="684213" y="3573463"/>
            <a:ext cx="1657350" cy="366712"/>
          </a:xfrm>
          <a:prstGeom prst="rect">
            <a:avLst/>
          </a:prstGeom>
          <a:noFill/>
          <a:ln w="9525">
            <a:noFill/>
            <a:miter lim="800000"/>
            <a:headEnd/>
            <a:tailEnd/>
          </a:ln>
        </p:spPr>
        <p:txBody>
          <a:bodyPr>
            <a:spAutoFit/>
          </a:bodyPr>
          <a:lstStyle/>
          <a:p>
            <a:pPr>
              <a:spcBef>
                <a:spcPct val="50000"/>
              </a:spcBef>
            </a:pPr>
            <a:r>
              <a:rPr lang="en-GB" b="1">
                <a:solidFill>
                  <a:srgbClr val="000000"/>
                </a:solidFill>
              </a:rPr>
              <a:t>On site audit</a:t>
            </a:r>
          </a:p>
        </p:txBody>
      </p:sp>
    </p:spTree>
    <p:extLst>
      <p:ext uri="{BB962C8B-B14F-4D97-AF65-F5344CB8AC3E}">
        <p14:creationId xmlns:p14="http://schemas.microsoft.com/office/powerpoint/2010/main" val="20669181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z="3800"/>
              <a:t>Assessment of pre-visit documentation</a:t>
            </a:r>
          </a:p>
        </p:txBody>
      </p:sp>
      <p:sp>
        <p:nvSpPr>
          <p:cNvPr id="57347" name="Rectangle 3"/>
          <p:cNvSpPr>
            <a:spLocks noGrp="1" noChangeArrowheads="1"/>
          </p:cNvSpPr>
          <p:nvPr>
            <p:ph type="body" idx="1"/>
          </p:nvPr>
        </p:nvSpPr>
        <p:spPr>
          <a:xfrm>
            <a:off x="395536" y="1417638"/>
            <a:ext cx="8229600" cy="5113337"/>
          </a:xfrm>
        </p:spPr>
        <p:txBody>
          <a:bodyPr/>
          <a:lstStyle/>
          <a:p>
            <a:pPr eaLnBrk="1" hangingPunct="1">
              <a:lnSpc>
                <a:spcPct val="80000"/>
              </a:lnSpc>
            </a:pPr>
            <a:r>
              <a:rPr lang="en-GB" sz="2600" dirty="0"/>
              <a:t>Useful to use a checklist to verify:</a:t>
            </a:r>
          </a:p>
          <a:p>
            <a:pPr lvl="1" eaLnBrk="1" hangingPunct="1">
              <a:lnSpc>
                <a:spcPct val="80000"/>
              </a:lnSpc>
            </a:pPr>
            <a:r>
              <a:rPr lang="en-GB" sz="2200" dirty="0"/>
              <a:t>Methodology</a:t>
            </a:r>
          </a:p>
          <a:p>
            <a:pPr lvl="1" eaLnBrk="1" hangingPunct="1">
              <a:lnSpc>
                <a:spcPct val="80000"/>
              </a:lnSpc>
            </a:pPr>
            <a:r>
              <a:rPr lang="en-GB" sz="2200" dirty="0"/>
              <a:t>Scope of HACCP</a:t>
            </a:r>
          </a:p>
          <a:p>
            <a:pPr lvl="1" eaLnBrk="1" hangingPunct="1">
              <a:lnSpc>
                <a:spcPct val="80000"/>
              </a:lnSpc>
            </a:pPr>
            <a:r>
              <a:rPr lang="en-GB" sz="2200" dirty="0"/>
              <a:t>Correct identification of CCPs</a:t>
            </a:r>
          </a:p>
          <a:p>
            <a:pPr lvl="1" eaLnBrk="1" hangingPunct="1">
              <a:lnSpc>
                <a:spcPct val="80000"/>
              </a:lnSpc>
            </a:pPr>
            <a:r>
              <a:rPr lang="en-GB" sz="2200" dirty="0"/>
              <a:t>Appropriate Critical Limits</a:t>
            </a:r>
          </a:p>
          <a:p>
            <a:pPr lvl="1" eaLnBrk="1" hangingPunct="1">
              <a:lnSpc>
                <a:spcPct val="80000"/>
              </a:lnSpc>
            </a:pPr>
            <a:r>
              <a:rPr lang="en-GB" sz="2200" dirty="0"/>
              <a:t>Nature of Monitoring</a:t>
            </a:r>
          </a:p>
          <a:p>
            <a:pPr lvl="1" eaLnBrk="1" hangingPunct="1">
              <a:lnSpc>
                <a:spcPct val="80000"/>
              </a:lnSpc>
            </a:pPr>
            <a:r>
              <a:rPr lang="en-GB" sz="2200" dirty="0"/>
              <a:t>How system verified</a:t>
            </a:r>
          </a:p>
          <a:p>
            <a:pPr lvl="1" eaLnBrk="1" hangingPunct="1">
              <a:lnSpc>
                <a:spcPct val="80000"/>
              </a:lnSpc>
            </a:pPr>
            <a:r>
              <a:rPr lang="en-GB" sz="2200" dirty="0"/>
              <a:t>Format of documentation</a:t>
            </a:r>
          </a:p>
          <a:p>
            <a:pPr eaLnBrk="1" hangingPunct="1">
              <a:lnSpc>
                <a:spcPct val="80000"/>
              </a:lnSpc>
            </a:pPr>
            <a:endParaRPr lang="en-GB" sz="2600" dirty="0"/>
          </a:p>
          <a:p>
            <a:pPr eaLnBrk="1" hangingPunct="1">
              <a:lnSpc>
                <a:spcPct val="80000"/>
              </a:lnSpc>
            </a:pPr>
            <a:endParaRPr lang="en-US" sz="1900" dirty="0"/>
          </a:p>
          <a:p>
            <a:pPr eaLnBrk="1" hangingPunct="1">
              <a:lnSpc>
                <a:spcPct val="80000"/>
              </a:lnSpc>
            </a:pPr>
            <a:endParaRPr lang="en-GB" sz="2600" dirty="0"/>
          </a:p>
        </p:txBody>
      </p:sp>
      <p:pic>
        <p:nvPicPr>
          <p:cNvPr id="2" name="Picture 1"/>
          <p:cNvPicPr>
            <a:picLocks noChangeAspect="1"/>
          </p:cNvPicPr>
          <p:nvPr/>
        </p:nvPicPr>
        <p:blipFill>
          <a:blip r:embed="rId3"/>
          <a:stretch>
            <a:fillRect/>
          </a:stretch>
        </p:blipFill>
        <p:spPr>
          <a:xfrm>
            <a:off x="6906614" y="5157192"/>
            <a:ext cx="1780186" cy="890093"/>
          </a:xfrm>
          <a:prstGeom prst="rect">
            <a:avLst/>
          </a:prstGeom>
        </p:spPr>
      </p:pic>
    </p:spTree>
    <p:extLst>
      <p:ext uri="{BB962C8B-B14F-4D97-AF65-F5344CB8AC3E}">
        <p14:creationId xmlns:p14="http://schemas.microsoft.com/office/powerpoint/2010/main" val="19032888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Example: </a:t>
            </a:r>
            <a:r>
              <a:rPr lang="en-US" sz="4400" dirty="0"/>
              <a:t>HACCP Documentation Assessment Checklist</a:t>
            </a:r>
            <a:br>
              <a:rPr lang="en-US" sz="4400" dirty="0"/>
            </a:br>
            <a:endParaRPr lang="en-GB" dirty="0"/>
          </a:p>
        </p:txBody>
      </p:sp>
      <p:sp>
        <p:nvSpPr>
          <p:cNvPr id="3" name="Content Placeholder 2"/>
          <p:cNvSpPr>
            <a:spLocks noGrp="1"/>
          </p:cNvSpPr>
          <p:nvPr>
            <p:ph idx="1"/>
          </p:nvPr>
        </p:nvSpPr>
        <p:spPr>
          <a:xfrm>
            <a:off x="179512" y="1916832"/>
            <a:ext cx="8229600" cy="4530725"/>
          </a:xfrm>
        </p:spPr>
        <p:txBody>
          <a:bodyPr/>
          <a:lstStyle/>
          <a:p>
            <a:pPr eaLnBrk="1" hangingPunct="1">
              <a:lnSpc>
                <a:spcPct val="80000"/>
              </a:lnSpc>
              <a:buNone/>
            </a:pPr>
            <a:r>
              <a:rPr lang="en-US" sz="2400" dirty="0"/>
              <a:t>	Source: “Development of methods for standardised HACCP assessment”</a:t>
            </a:r>
          </a:p>
          <a:p>
            <a:pPr eaLnBrk="1" hangingPunct="1">
              <a:lnSpc>
                <a:spcPct val="80000"/>
              </a:lnSpc>
              <a:buNone/>
            </a:pPr>
            <a:r>
              <a:rPr lang="en-US" sz="2400" dirty="0"/>
              <a:t>	Wallace. C and Powell, S. British Food Journal, Vol 107, No 10, 2005 pp 723-742</a:t>
            </a:r>
          </a:p>
          <a:p>
            <a:pPr eaLnBrk="1" hangingPunct="1">
              <a:lnSpc>
                <a:spcPct val="80000"/>
              </a:lnSpc>
              <a:buNone/>
            </a:pPr>
            <a:endParaRPr lang="en-US" sz="2400" dirty="0"/>
          </a:p>
          <a:p>
            <a:pPr eaLnBrk="1" hangingPunct="1">
              <a:lnSpc>
                <a:spcPct val="80000"/>
              </a:lnSpc>
              <a:buNone/>
            </a:pPr>
            <a:endParaRPr lang="en-US" sz="2400" dirty="0"/>
          </a:p>
          <a:p>
            <a:pPr eaLnBrk="1" hangingPunct="1">
              <a:lnSpc>
                <a:spcPct val="80000"/>
              </a:lnSpc>
            </a:pPr>
            <a:r>
              <a:rPr lang="en-US" sz="2400" dirty="0"/>
              <a:t>Subjective tool which can be useful to use</a:t>
            </a:r>
          </a:p>
          <a:p>
            <a:pPr marL="0" indent="0" eaLnBrk="1" hangingPunct="1">
              <a:lnSpc>
                <a:spcPct val="80000"/>
              </a:lnSpc>
              <a:buNone/>
            </a:pPr>
            <a:endParaRPr lang="en-US" sz="2400" dirty="0"/>
          </a:p>
          <a:p>
            <a:pPr eaLnBrk="1" hangingPunct="1">
              <a:lnSpc>
                <a:spcPct val="80000"/>
              </a:lnSpc>
            </a:pPr>
            <a:r>
              <a:rPr lang="en-US" sz="2400" dirty="0"/>
              <a:t>Two elements</a:t>
            </a:r>
          </a:p>
          <a:p>
            <a:pPr lvl="1" eaLnBrk="1" hangingPunct="1">
              <a:lnSpc>
                <a:spcPct val="80000"/>
              </a:lnSpc>
            </a:pPr>
            <a:r>
              <a:rPr lang="en-US" sz="2000" dirty="0"/>
              <a:t>Desk Top Assessment Checklist</a:t>
            </a:r>
          </a:p>
          <a:p>
            <a:pPr lvl="1" eaLnBrk="1" hangingPunct="1">
              <a:lnSpc>
                <a:spcPct val="80000"/>
              </a:lnSpc>
            </a:pPr>
            <a:r>
              <a:rPr lang="en-US" sz="2000" dirty="0"/>
              <a:t>Verification Audit Checklist</a:t>
            </a:r>
          </a:p>
          <a:p>
            <a:endParaRPr lang="en-GB" sz="2400" dirty="0"/>
          </a:p>
        </p:txBody>
      </p:sp>
      <p:pic>
        <p:nvPicPr>
          <p:cNvPr id="4" name="Picture 3"/>
          <p:cNvPicPr>
            <a:picLocks noChangeAspect="1"/>
          </p:cNvPicPr>
          <p:nvPr/>
        </p:nvPicPr>
        <p:blipFill>
          <a:blip r:embed="rId2"/>
          <a:stretch>
            <a:fillRect/>
          </a:stretch>
        </p:blipFill>
        <p:spPr>
          <a:xfrm>
            <a:off x="6588224" y="5013176"/>
            <a:ext cx="1780186" cy="890093"/>
          </a:xfrm>
          <a:prstGeom prst="rect">
            <a:avLst/>
          </a:prstGeom>
        </p:spPr>
      </p:pic>
    </p:spTree>
    <p:extLst>
      <p:ext uri="{BB962C8B-B14F-4D97-AF65-F5344CB8AC3E}">
        <p14:creationId xmlns:p14="http://schemas.microsoft.com/office/powerpoint/2010/main" val="8027173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Desk Top Assessment Checklist</a:t>
            </a:r>
          </a:p>
        </p:txBody>
      </p:sp>
      <p:sp>
        <p:nvSpPr>
          <p:cNvPr id="3" name="Content Placeholder 2"/>
          <p:cNvSpPr>
            <a:spLocks noGrp="1"/>
          </p:cNvSpPr>
          <p:nvPr>
            <p:ph idx="1"/>
          </p:nvPr>
        </p:nvSpPr>
        <p:spPr/>
        <p:txBody>
          <a:bodyPr/>
          <a:lstStyle/>
          <a:p>
            <a:r>
              <a:rPr lang="en-GB" dirty="0"/>
              <a:t>Section 1	</a:t>
            </a:r>
          </a:p>
          <a:p>
            <a:pPr lvl="1"/>
            <a:r>
              <a:rPr lang="en-GB" dirty="0"/>
              <a:t>Overall Assessment of HACCP Plan Documentation:</a:t>
            </a:r>
          </a:p>
          <a:p>
            <a:pPr lvl="2"/>
            <a:r>
              <a:rPr lang="en-GB" dirty="0"/>
              <a:t>Preliminary Steps and Documentation</a:t>
            </a:r>
          </a:p>
          <a:p>
            <a:pPr lvl="2"/>
            <a:r>
              <a:rPr lang="en-GB" dirty="0"/>
              <a:t>Principles 1 – 5</a:t>
            </a:r>
          </a:p>
          <a:p>
            <a:pPr lvl="2"/>
            <a:r>
              <a:rPr lang="en-GB" dirty="0"/>
              <a:t>Section score rating</a:t>
            </a:r>
          </a:p>
          <a:p>
            <a:pPr lvl="3"/>
            <a:r>
              <a:rPr lang="en-GB" dirty="0"/>
              <a:t>Poor/Fair/Good/Excellent</a:t>
            </a:r>
          </a:p>
        </p:txBody>
      </p:sp>
      <p:pic>
        <p:nvPicPr>
          <p:cNvPr id="4" name="Picture 3"/>
          <p:cNvPicPr>
            <a:picLocks noChangeAspect="1"/>
          </p:cNvPicPr>
          <p:nvPr/>
        </p:nvPicPr>
        <p:blipFill>
          <a:blip r:embed="rId2"/>
          <a:stretch>
            <a:fillRect/>
          </a:stretch>
        </p:blipFill>
        <p:spPr>
          <a:xfrm>
            <a:off x="6660232" y="5085184"/>
            <a:ext cx="1780186" cy="890093"/>
          </a:xfrm>
          <a:prstGeom prst="rect">
            <a:avLst/>
          </a:prstGeom>
        </p:spPr>
      </p:pic>
    </p:spTree>
    <p:extLst>
      <p:ext uri="{BB962C8B-B14F-4D97-AF65-F5344CB8AC3E}">
        <p14:creationId xmlns:p14="http://schemas.microsoft.com/office/powerpoint/2010/main" val="7903967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Desk Top Assessment Checklist</a:t>
            </a:r>
          </a:p>
        </p:txBody>
      </p:sp>
      <p:sp>
        <p:nvSpPr>
          <p:cNvPr id="4" name="Content Placeholder 2"/>
          <p:cNvSpPr>
            <a:spLocks noGrp="1"/>
          </p:cNvSpPr>
          <p:nvPr>
            <p:ph idx="1"/>
          </p:nvPr>
        </p:nvSpPr>
        <p:spPr/>
        <p:txBody>
          <a:bodyPr/>
          <a:lstStyle/>
          <a:p>
            <a:r>
              <a:rPr lang="en-GB" dirty="0"/>
              <a:t>Section 2	</a:t>
            </a:r>
          </a:p>
          <a:p>
            <a:pPr lvl="1"/>
            <a:r>
              <a:rPr lang="en-GB" dirty="0"/>
              <a:t>HACCP System Approach</a:t>
            </a:r>
          </a:p>
          <a:p>
            <a:pPr lvl="2"/>
            <a:r>
              <a:rPr lang="en-GB" dirty="0"/>
              <a:t>Notes on the HACCP system and approach taken</a:t>
            </a:r>
          </a:p>
        </p:txBody>
      </p:sp>
      <p:pic>
        <p:nvPicPr>
          <p:cNvPr id="3" name="Picture 2"/>
          <p:cNvPicPr>
            <a:picLocks noChangeAspect="1"/>
          </p:cNvPicPr>
          <p:nvPr/>
        </p:nvPicPr>
        <p:blipFill>
          <a:blip r:embed="rId2"/>
          <a:stretch>
            <a:fillRect/>
          </a:stretch>
        </p:blipFill>
        <p:spPr>
          <a:xfrm>
            <a:off x="6732240" y="5085184"/>
            <a:ext cx="1780186" cy="890093"/>
          </a:xfrm>
          <a:prstGeom prst="rect">
            <a:avLst/>
          </a:prstGeom>
        </p:spPr>
      </p:pic>
    </p:spTree>
    <p:extLst>
      <p:ext uri="{BB962C8B-B14F-4D97-AF65-F5344CB8AC3E}">
        <p14:creationId xmlns:p14="http://schemas.microsoft.com/office/powerpoint/2010/main" val="40448115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Desk Top Assessment Checklist</a:t>
            </a:r>
          </a:p>
        </p:txBody>
      </p:sp>
      <p:sp>
        <p:nvSpPr>
          <p:cNvPr id="3" name="Content Placeholder 2"/>
          <p:cNvSpPr>
            <a:spLocks noGrp="1"/>
          </p:cNvSpPr>
          <p:nvPr>
            <p:ph idx="1"/>
          </p:nvPr>
        </p:nvSpPr>
        <p:spPr>
          <a:xfrm>
            <a:off x="323528" y="1124744"/>
            <a:ext cx="8229600" cy="4530725"/>
          </a:xfrm>
        </p:spPr>
        <p:txBody>
          <a:bodyPr/>
          <a:lstStyle/>
          <a:p>
            <a:r>
              <a:rPr lang="en-GB" dirty="0"/>
              <a:t>Section 3</a:t>
            </a:r>
          </a:p>
          <a:p>
            <a:pPr lvl="1"/>
            <a:r>
              <a:rPr lang="en-GB" dirty="0"/>
              <a:t>Assessment of HACCP Plan Documentation</a:t>
            </a:r>
          </a:p>
          <a:p>
            <a:pPr marL="344487" lvl="1" indent="0">
              <a:buNone/>
            </a:pPr>
            <a:endParaRPr lang="en-GB" dirty="0"/>
          </a:p>
          <a:p>
            <a:pPr lvl="2"/>
            <a:r>
              <a:rPr lang="en-GB" dirty="0"/>
              <a:t>A) Document management</a:t>
            </a:r>
          </a:p>
          <a:p>
            <a:pPr marL="671512" lvl="2" indent="0">
              <a:buNone/>
            </a:pPr>
            <a:endParaRPr lang="en-GB" dirty="0"/>
          </a:p>
          <a:p>
            <a:pPr lvl="2"/>
            <a:r>
              <a:rPr lang="en-GB" dirty="0"/>
              <a:t>B) Codex Preliminary Steps</a:t>
            </a:r>
          </a:p>
          <a:p>
            <a:pPr marL="1798638" lvl="4" indent="-457200">
              <a:buFont typeface="+mj-lt"/>
              <a:buAutoNum type="arabicParenR"/>
            </a:pPr>
            <a:r>
              <a:rPr lang="en-GB" dirty="0"/>
              <a:t> HACCP Team Members</a:t>
            </a:r>
          </a:p>
          <a:p>
            <a:pPr marL="1798638" lvl="4" indent="-457200">
              <a:buFont typeface="+mj-lt"/>
              <a:buAutoNum type="arabicParenR"/>
            </a:pPr>
            <a:r>
              <a:rPr lang="en-GB" dirty="0"/>
              <a:t> Product Description</a:t>
            </a:r>
          </a:p>
          <a:p>
            <a:pPr marL="1798638" lvl="4" indent="-457200">
              <a:buFont typeface="+mj-lt"/>
              <a:buAutoNum type="arabicParenR"/>
            </a:pPr>
            <a:r>
              <a:rPr lang="en-GB" dirty="0"/>
              <a:t> Terms of reference/scope</a:t>
            </a:r>
          </a:p>
          <a:p>
            <a:pPr marL="1341438" lvl="4" indent="0">
              <a:buNone/>
            </a:pPr>
            <a:r>
              <a:rPr lang="en-GB" sz="1400" dirty="0">
                <a:solidFill>
                  <a:schemeClr val="accent1"/>
                </a:solidFill>
              </a:rPr>
              <a:t>4) &amp; 5) </a:t>
            </a:r>
            <a:r>
              <a:rPr lang="en-GB" dirty="0"/>
              <a:t>Process Flow Diagram</a:t>
            </a:r>
          </a:p>
          <a:p>
            <a:pPr lvl="4"/>
            <a:endParaRPr lang="en-GB" dirty="0"/>
          </a:p>
        </p:txBody>
      </p:sp>
      <p:pic>
        <p:nvPicPr>
          <p:cNvPr id="4" name="Picture 3"/>
          <p:cNvPicPr>
            <a:picLocks noChangeAspect="1"/>
          </p:cNvPicPr>
          <p:nvPr/>
        </p:nvPicPr>
        <p:blipFill>
          <a:blip r:embed="rId2"/>
          <a:stretch>
            <a:fillRect/>
          </a:stretch>
        </p:blipFill>
        <p:spPr>
          <a:xfrm>
            <a:off x="6742078" y="5013176"/>
            <a:ext cx="1780186" cy="890093"/>
          </a:xfrm>
          <a:prstGeom prst="rect">
            <a:avLst/>
          </a:prstGeom>
        </p:spPr>
      </p:pic>
    </p:spTree>
    <p:extLst>
      <p:ext uri="{BB962C8B-B14F-4D97-AF65-F5344CB8AC3E}">
        <p14:creationId xmlns:p14="http://schemas.microsoft.com/office/powerpoint/2010/main" val="25489012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Desk Top Assessment Checklist</a:t>
            </a:r>
          </a:p>
        </p:txBody>
      </p:sp>
      <p:sp>
        <p:nvSpPr>
          <p:cNvPr id="3" name="Content Placeholder 2"/>
          <p:cNvSpPr>
            <a:spLocks noGrp="1"/>
          </p:cNvSpPr>
          <p:nvPr>
            <p:ph idx="1"/>
          </p:nvPr>
        </p:nvSpPr>
        <p:spPr/>
        <p:txBody>
          <a:bodyPr/>
          <a:lstStyle/>
          <a:p>
            <a:pPr marL="342900" lvl="2" indent="-342900"/>
            <a:r>
              <a:rPr lang="en-GB" dirty="0"/>
              <a:t>C) Application of HACCP Principles</a:t>
            </a:r>
          </a:p>
          <a:p>
            <a:pPr marL="1211262" lvl="2" indent="-514350">
              <a:buFont typeface="+mj-lt"/>
              <a:buAutoNum type="arabicParenR"/>
            </a:pPr>
            <a:r>
              <a:rPr lang="en-GB" dirty="0"/>
              <a:t>Hazard Analysis (Principle 1)</a:t>
            </a:r>
          </a:p>
          <a:p>
            <a:pPr marL="1211262" lvl="2" indent="-514350">
              <a:buFont typeface="+mj-lt"/>
              <a:buAutoNum type="arabicParenR"/>
            </a:pPr>
            <a:r>
              <a:rPr lang="en-GB" dirty="0"/>
              <a:t>Determination of CCPS (Principle 2)</a:t>
            </a:r>
          </a:p>
          <a:p>
            <a:pPr marL="1211262" lvl="2" indent="-514350">
              <a:buFont typeface="+mj-lt"/>
              <a:buAutoNum type="arabicParenR"/>
            </a:pPr>
            <a:r>
              <a:rPr lang="en-GB" dirty="0"/>
              <a:t>Critical Limits (Principle 3)</a:t>
            </a:r>
          </a:p>
          <a:p>
            <a:pPr marL="1211262" lvl="2" indent="-514350">
              <a:buFont typeface="+mj-lt"/>
              <a:buAutoNum type="arabicParenR"/>
            </a:pPr>
            <a:r>
              <a:rPr lang="en-GB" dirty="0"/>
              <a:t>Monitoring Procedures (Principle 4)</a:t>
            </a:r>
          </a:p>
          <a:p>
            <a:pPr marL="1211262" lvl="2" indent="-514350">
              <a:buFont typeface="+mj-lt"/>
              <a:buAutoNum type="arabicParenR"/>
            </a:pPr>
            <a:r>
              <a:rPr lang="en-GB" dirty="0"/>
              <a:t>Corrective Action (Principle 5)</a:t>
            </a:r>
          </a:p>
        </p:txBody>
      </p:sp>
      <p:pic>
        <p:nvPicPr>
          <p:cNvPr id="4" name="Picture 3"/>
          <p:cNvPicPr>
            <a:picLocks noChangeAspect="1"/>
          </p:cNvPicPr>
          <p:nvPr/>
        </p:nvPicPr>
        <p:blipFill>
          <a:blip r:embed="rId2"/>
          <a:stretch>
            <a:fillRect/>
          </a:stretch>
        </p:blipFill>
        <p:spPr>
          <a:xfrm>
            <a:off x="6804248" y="5157192"/>
            <a:ext cx="1780186" cy="890093"/>
          </a:xfrm>
          <a:prstGeom prst="rect">
            <a:avLst/>
          </a:prstGeom>
        </p:spPr>
      </p:pic>
    </p:spTree>
    <p:extLst>
      <p:ext uri="{BB962C8B-B14F-4D97-AF65-F5344CB8AC3E}">
        <p14:creationId xmlns:p14="http://schemas.microsoft.com/office/powerpoint/2010/main" val="210585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t>Preliminaries</a:t>
            </a:r>
          </a:p>
        </p:txBody>
      </p:sp>
      <p:sp>
        <p:nvSpPr>
          <p:cNvPr id="16387" name="Rectangle 3"/>
          <p:cNvSpPr>
            <a:spLocks noGrp="1" noChangeArrowheads="1"/>
          </p:cNvSpPr>
          <p:nvPr>
            <p:ph type="body" idx="1"/>
          </p:nvPr>
        </p:nvSpPr>
        <p:spPr/>
        <p:txBody>
          <a:bodyPr/>
          <a:lstStyle/>
          <a:p>
            <a:pPr eaLnBrk="1" hangingPunct="1"/>
            <a:r>
              <a:rPr lang="en-GB" sz="2600" dirty="0"/>
              <a:t>Before embarking on HACCP should consider:</a:t>
            </a:r>
          </a:p>
          <a:p>
            <a:pPr lvl="1" eaLnBrk="1" hangingPunct="1"/>
            <a:r>
              <a:rPr lang="en-GB" sz="2200" dirty="0"/>
              <a:t>Prerequisites</a:t>
            </a:r>
          </a:p>
          <a:p>
            <a:pPr lvl="1" eaLnBrk="1" hangingPunct="1"/>
            <a:endParaRPr lang="en-GB" sz="2200" dirty="0"/>
          </a:p>
          <a:p>
            <a:pPr eaLnBrk="1" hangingPunct="1"/>
            <a:r>
              <a:rPr lang="en-US" sz="2600" dirty="0"/>
              <a:t>Essential for successful HACCP</a:t>
            </a:r>
          </a:p>
          <a:p>
            <a:pPr eaLnBrk="1" hangingPunct="1"/>
            <a:r>
              <a:rPr lang="en-US" sz="2600" dirty="0"/>
              <a:t>Provide basic environment &amp; operating conditions</a:t>
            </a:r>
          </a:p>
          <a:p>
            <a:pPr eaLnBrk="1" hangingPunct="1"/>
            <a:endParaRPr lang="en-US" sz="2600" dirty="0"/>
          </a:p>
          <a:p>
            <a:pPr eaLnBrk="1" hangingPunct="1"/>
            <a:r>
              <a:rPr lang="en-US" sz="2600" dirty="0"/>
              <a:t>Prerequisites based on:</a:t>
            </a:r>
          </a:p>
          <a:p>
            <a:pPr lvl="1" eaLnBrk="1" hangingPunct="1"/>
            <a:r>
              <a:rPr lang="en-US" sz="2200" dirty="0"/>
              <a:t>Legal requirements </a:t>
            </a:r>
            <a:r>
              <a:rPr lang="en-US" sz="2200" dirty="0" err="1"/>
              <a:t>i.e</a:t>
            </a:r>
            <a:r>
              <a:rPr lang="en-US" sz="2200" dirty="0"/>
              <a:t> Annex II 852/2004</a:t>
            </a:r>
          </a:p>
          <a:p>
            <a:pPr lvl="1" eaLnBrk="1" hangingPunct="1"/>
            <a:r>
              <a:rPr lang="en-US" sz="2200" dirty="0"/>
              <a:t>Good Manufacturing Practice</a:t>
            </a:r>
          </a:p>
          <a:p>
            <a:pPr lvl="1" eaLnBrk="1" hangingPunct="1"/>
            <a:r>
              <a:rPr lang="en-US" sz="2200" dirty="0"/>
              <a:t>Codex Alimentarius General Principles</a:t>
            </a:r>
            <a:endParaRPr lang="en-GB" sz="2200" dirty="0"/>
          </a:p>
        </p:txBody>
      </p:sp>
      <p:pic>
        <p:nvPicPr>
          <p:cNvPr id="2" name="Picture 1"/>
          <p:cNvPicPr>
            <a:picLocks noChangeAspect="1"/>
          </p:cNvPicPr>
          <p:nvPr/>
        </p:nvPicPr>
        <p:blipFill>
          <a:blip r:embed="rId3"/>
          <a:stretch>
            <a:fillRect/>
          </a:stretch>
        </p:blipFill>
        <p:spPr>
          <a:xfrm>
            <a:off x="6732240" y="5232324"/>
            <a:ext cx="1780186" cy="890093"/>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HACCP Verification Audit Checklist</a:t>
            </a:r>
          </a:p>
        </p:txBody>
      </p:sp>
      <p:sp>
        <p:nvSpPr>
          <p:cNvPr id="3" name="Content Placeholder 2"/>
          <p:cNvSpPr>
            <a:spLocks noGrp="1"/>
          </p:cNvSpPr>
          <p:nvPr>
            <p:ph idx="1"/>
          </p:nvPr>
        </p:nvSpPr>
        <p:spPr>
          <a:xfrm>
            <a:off x="251520" y="1196752"/>
            <a:ext cx="8229600" cy="4530725"/>
          </a:xfrm>
        </p:spPr>
        <p:txBody>
          <a:bodyPr/>
          <a:lstStyle/>
          <a:p>
            <a:r>
              <a:rPr lang="en-GB" sz="2400" dirty="0"/>
              <a:t>Once Desktop completed, verification checklist is followed whilst on-site conducting the audit</a:t>
            </a:r>
          </a:p>
          <a:p>
            <a:pPr marL="0" indent="0">
              <a:buNone/>
            </a:pPr>
            <a:endParaRPr lang="en-GB" sz="2400" dirty="0"/>
          </a:p>
          <a:p>
            <a:r>
              <a:rPr lang="en-GB" sz="2400" dirty="0"/>
              <a:t>Section 1</a:t>
            </a:r>
          </a:p>
          <a:p>
            <a:pPr lvl="1"/>
            <a:r>
              <a:rPr lang="en-GB" sz="2000" dirty="0"/>
              <a:t>Overall Assessment of HACCP Plan(s)</a:t>
            </a:r>
          </a:p>
          <a:p>
            <a:r>
              <a:rPr lang="en-GB" sz="2400" dirty="0"/>
              <a:t>Section 2</a:t>
            </a:r>
          </a:p>
          <a:p>
            <a:pPr lvl="1"/>
            <a:r>
              <a:rPr lang="en-GB" sz="2000" dirty="0"/>
              <a:t>On-Site Verification of Process Flow Diagram(s)</a:t>
            </a:r>
          </a:p>
          <a:p>
            <a:r>
              <a:rPr lang="en-GB" sz="2400" dirty="0"/>
              <a:t>Section 3</a:t>
            </a:r>
          </a:p>
          <a:p>
            <a:pPr lvl="1"/>
            <a:r>
              <a:rPr lang="en-GB" sz="2000" dirty="0"/>
              <a:t>HACCP Implementation</a:t>
            </a:r>
          </a:p>
          <a:p>
            <a:r>
              <a:rPr lang="en-GB" sz="2400" dirty="0"/>
              <a:t>Section 4</a:t>
            </a:r>
          </a:p>
          <a:p>
            <a:pPr lvl="1"/>
            <a:r>
              <a:rPr lang="en-GB" sz="2000" dirty="0"/>
              <a:t>HACCP Maintenance Procedures</a:t>
            </a:r>
          </a:p>
        </p:txBody>
      </p:sp>
      <p:pic>
        <p:nvPicPr>
          <p:cNvPr id="4" name="Picture 3"/>
          <p:cNvPicPr>
            <a:picLocks noChangeAspect="1"/>
          </p:cNvPicPr>
          <p:nvPr/>
        </p:nvPicPr>
        <p:blipFill>
          <a:blip r:embed="rId2"/>
          <a:stretch>
            <a:fillRect/>
          </a:stretch>
        </p:blipFill>
        <p:spPr>
          <a:xfrm>
            <a:off x="6588224" y="5013176"/>
            <a:ext cx="1780186" cy="890093"/>
          </a:xfrm>
          <a:prstGeom prst="rect">
            <a:avLst/>
          </a:prstGeom>
        </p:spPr>
      </p:pic>
    </p:spTree>
    <p:extLst>
      <p:ext uri="{BB962C8B-B14F-4D97-AF65-F5344CB8AC3E}">
        <p14:creationId xmlns:p14="http://schemas.microsoft.com/office/powerpoint/2010/main" val="13229139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a:t>
            </a:r>
          </a:p>
        </p:txBody>
      </p:sp>
      <p:sp>
        <p:nvSpPr>
          <p:cNvPr id="3" name="Content Placeholder 2"/>
          <p:cNvSpPr>
            <a:spLocks noGrp="1"/>
          </p:cNvSpPr>
          <p:nvPr>
            <p:ph idx="1"/>
          </p:nvPr>
        </p:nvSpPr>
        <p:spPr/>
        <p:txBody>
          <a:bodyPr/>
          <a:lstStyle/>
          <a:p>
            <a:r>
              <a:rPr lang="en-GB" dirty="0"/>
              <a:t>Review of Case study 2</a:t>
            </a:r>
          </a:p>
          <a:p>
            <a:pPr marL="0" indent="0">
              <a:buNone/>
            </a:pPr>
            <a:endParaRPr lang="en-GB" dirty="0"/>
          </a:p>
          <a:p>
            <a:pPr marL="342900" lvl="2" indent="-342900"/>
            <a:r>
              <a:rPr lang="en-GB" dirty="0"/>
              <a:t>Application of HACCP Principles</a:t>
            </a:r>
          </a:p>
          <a:p>
            <a:pPr marL="1211262" lvl="2" indent="-514350">
              <a:buFont typeface="+mj-lt"/>
              <a:buAutoNum type="arabicParenR"/>
            </a:pPr>
            <a:r>
              <a:rPr lang="en-GB" dirty="0"/>
              <a:t>Hazard Analysis (Principle 1)</a:t>
            </a:r>
          </a:p>
          <a:p>
            <a:pPr marL="1211262" lvl="2" indent="-514350">
              <a:buFont typeface="+mj-lt"/>
              <a:buAutoNum type="arabicParenR"/>
            </a:pPr>
            <a:r>
              <a:rPr lang="en-GB" dirty="0"/>
              <a:t>Determination of CCPS (Principle 2)</a:t>
            </a:r>
          </a:p>
          <a:p>
            <a:pPr marL="1211262" lvl="2" indent="-514350">
              <a:buFont typeface="+mj-lt"/>
              <a:buAutoNum type="arabicParenR"/>
            </a:pPr>
            <a:r>
              <a:rPr lang="en-GB" dirty="0"/>
              <a:t>Critical Limits (Principle 3)</a:t>
            </a:r>
          </a:p>
          <a:p>
            <a:pPr marL="1211262" lvl="2" indent="-514350">
              <a:buFont typeface="+mj-lt"/>
              <a:buAutoNum type="arabicParenR"/>
            </a:pPr>
            <a:r>
              <a:rPr lang="en-GB" dirty="0"/>
              <a:t>Monitoring Procedures (Principle 4)</a:t>
            </a:r>
          </a:p>
          <a:p>
            <a:pPr marL="1211262" lvl="2" indent="-514350">
              <a:buFont typeface="+mj-lt"/>
              <a:buAutoNum type="arabicParenR"/>
            </a:pPr>
            <a:r>
              <a:rPr lang="en-GB" dirty="0"/>
              <a:t>Corrective Action (Principle 5)</a:t>
            </a:r>
          </a:p>
          <a:p>
            <a:endParaRPr lang="en-GB" dirty="0"/>
          </a:p>
        </p:txBody>
      </p:sp>
    </p:spTree>
    <p:extLst>
      <p:ext uri="{BB962C8B-B14F-4D97-AF65-F5344CB8AC3E}">
        <p14:creationId xmlns:p14="http://schemas.microsoft.com/office/powerpoint/2010/main" val="35027987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on Site</a:t>
            </a:r>
          </a:p>
        </p:txBody>
      </p:sp>
      <p:sp>
        <p:nvSpPr>
          <p:cNvPr id="3" name="Content Placeholder 2"/>
          <p:cNvSpPr>
            <a:spLocks noGrp="1"/>
          </p:cNvSpPr>
          <p:nvPr>
            <p:ph idx="1"/>
          </p:nvPr>
        </p:nvSpPr>
        <p:spPr/>
        <p:txBody>
          <a:bodyPr/>
          <a:lstStyle/>
          <a:p>
            <a:r>
              <a:rPr lang="en-GB" dirty="0"/>
              <a:t>Principle 6 Verification and</a:t>
            </a:r>
          </a:p>
          <a:p>
            <a:pPr marL="0" indent="0">
              <a:buNone/>
            </a:pPr>
            <a:r>
              <a:rPr lang="en-GB" dirty="0"/>
              <a:t> </a:t>
            </a:r>
          </a:p>
          <a:p>
            <a:r>
              <a:rPr lang="en-GB" dirty="0"/>
              <a:t>Principle 7 Documentation</a:t>
            </a:r>
          </a:p>
        </p:txBody>
      </p:sp>
    </p:spTree>
    <p:extLst>
      <p:ext uri="{BB962C8B-B14F-4D97-AF65-F5344CB8AC3E}">
        <p14:creationId xmlns:p14="http://schemas.microsoft.com/office/powerpoint/2010/main" val="31634650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t>Advantages of checklists</a:t>
            </a:r>
          </a:p>
        </p:txBody>
      </p:sp>
      <p:sp>
        <p:nvSpPr>
          <p:cNvPr id="58371" name="Rectangle 3"/>
          <p:cNvSpPr>
            <a:spLocks noGrp="1" noChangeArrowheads="1"/>
          </p:cNvSpPr>
          <p:nvPr>
            <p:ph type="body" idx="1"/>
          </p:nvPr>
        </p:nvSpPr>
        <p:spPr>
          <a:xfrm>
            <a:off x="451504" y="1196752"/>
            <a:ext cx="8435975" cy="4530725"/>
          </a:xfrm>
        </p:spPr>
        <p:txBody>
          <a:bodyPr/>
          <a:lstStyle/>
          <a:p>
            <a:pPr eaLnBrk="1" hangingPunct="1">
              <a:lnSpc>
                <a:spcPct val="90000"/>
              </a:lnSpc>
            </a:pPr>
            <a:r>
              <a:rPr lang="en-GB" sz="2600" dirty="0"/>
              <a:t>Function as an aide-memoire;</a:t>
            </a:r>
          </a:p>
          <a:p>
            <a:pPr eaLnBrk="1" hangingPunct="1">
              <a:lnSpc>
                <a:spcPct val="90000"/>
              </a:lnSpc>
            </a:pPr>
            <a:r>
              <a:rPr lang="en-GB" sz="2600" dirty="0"/>
              <a:t>Help maintain the focus and objectivity of the assessment;</a:t>
            </a:r>
          </a:p>
          <a:p>
            <a:pPr eaLnBrk="1" hangingPunct="1">
              <a:lnSpc>
                <a:spcPct val="90000"/>
              </a:lnSpc>
            </a:pPr>
            <a:r>
              <a:rPr lang="en-GB" sz="2600" dirty="0"/>
              <a:t>Act as a record of the assessment itself;</a:t>
            </a:r>
          </a:p>
          <a:p>
            <a:pPr eaLnBrk="1" hangingPunct="1">
              <a:lnSpc>
                <a:spcPct val="90000"/>
              </a:lnSpc>
            </a:pPr>
            <a:r>
              <a:rPr lang="en-GB" sz="2600" dirty="0"/>
              <a:t>Help ensure the completeness of the assessment;</a:t>
            </a:r>
          </a:p>
          <a:p>
            <a:pPr eaLnBrk="1" hangingPunct="1">
              <a:lnSpc>
                <a:spcPct val="90000"/>
              </a:lnSpc>
            </a:pPr>
            <a:r>
              <a:rPr lang="en-GB" sz="2600" dirty="0"/>
              <a:t>Useful tool in ensuring consistency of approach between different assessors;</a:t>
            </a:r>
          </a:p>
          <a:p>
            <a:pPr eaLnBrk="1" hangingPunct="1">
              <a:lnSpc>
                <a:spcPct val="90000"/>
              </a:lnSpc>
            </a:pPr>
            <a:r>
              <a:rPr lang="en-GB" sz="2600" dirty="0"/>
              <a:t>Ensure transparency of the assessment process; and engender confidence in the assessment process by all concerned.</a:t>
            </a:r>
          </a:p>
          <a:p>
            <a:pPr eaLnBrk="1" hangingPunct="1">
              <a:lnSpc>
                <a:spcPct val="90000"/>
              </a:lnSpc>
              <a:buFont typeface="Wingdings" pitchFamily="2" charset="2"/>
              <a:buNone/>
            </a:pPr>
            <a:r>
              <a:rPr lang="en-GB" sz="1600" dirty="0"/>
              <a:t>	Source World Health Organisation</a:t>
            </a:r>
          </a:p>
        </p:txBody>
      </p:sp>
      <p:pic>
        <p:nvPicPr>
          <p:cNvPr id="2" name="Picture 1"/>
          <p:cNvPicPr>
            <a:picLocks noChangeAspect="1"/>
          </p:cNvPicPr>
          <p:nvPr/>
        </p:nvPicPr>
        <p:blipFill>
          <a:blip r:embed="rId3"/>
          <a:stretch>
            <a:fillRect/>
          </a:stretch>
        </p:blipFill>
        <p:spPr>
          <a:xfrm>
            <a:off x="6660232" y="5157192"/>
            <a:ext cx="1780186" cy="890093"/>
          </a:xfrm>
          <a:prstGeom prst="rect">
            <a:avLst/>
          </a:prstGeom>
        </p:spPr>
      </p:pic>
    </p:spTree>
    <p:extLst>
      <p:ext uri="{BB962C8B-B14F-4D97-AF65-F5344CB8AC3E}">
        <p14:creationId xmlns:p14="http://schemas.microsoft.com/office/powerpoint/2010/main" val="8683134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a:t>Disadvantages of checklists</a:t>
            </a:r>
          </a:p>
        </p:txBody>
      </p:sp>
      <p:sp>
        <p:nvSpPr>
          <p:cNvPr id="59395" name="Rectangle 3"/>
          <p:cNvSpPr>
            <a:spLocks noGrp="1" noChangeArrowheads="1"/>
          </p:cNvSpPr>
          <p:nvPr>
            <p:ph type="body" idx="1"/>
          </p:nvPr>
        </p:nvSpPr>
        <p:spPr>
          <a:xfrm>
            <a:off x="457200" y="1268760"/>
            <a:ext cx="8229600" cy="4530725"/>
          </a:xfrm>
        </p:spPr>
        <p:txBody>
          <a:bodyPr/>
          <a:lstStyle/>
          <a:p>
            <a:pPr eaLnBrk="1" hangingPunct="1"/>
            <a:r>
              <a:rPr lang="en-GB" dirty="0"/>
              <a:t>Improper design</a:t>
            </a:r>
          </a:p>
          <a:p>
            <a:pPr lvl="1" eaLnBrk="1" hangingPunct="1"/>
            <a:r>
              <a:rPr lang="en-GB" dirty="0"/>
              <a:t>may include unnecessary or irrelevant items, or may omit critical items;</a:t>
            </a:r>
          </a:p>
          <a:p>
            <a:pPr eaLnBrk="1" hangingPunct="1"/>
            <a:r>
              <a:rPr lang="en-GB" dirty="0"/>
              <a:t>May restrict the initiative and judgment of the assessor and discourage critical evaluation; </a:t>
            </a:r>
          </a:p>
          <a:p>
            <a:pPr eaLnBrk="1" hangingPunct="1"/>
            <a:r>
              <a:rPr lang="en-GB" dirty="0"/>
              <a:t>Important that the use of a checklist does not evolve into a simple “tick-box” approach</a:t>
            </a:r>
          </a:p>
          <a:p>
            <a:pPr lvl="1" eaLnBrk="1" hangingPunct="1"/>
            <a:r>
              <a:rPr lang="en-GB" dirty="0" err="1"/>
              <a:t>ie</a:t>
            </a:r>
            <a:r>
              <a:rPr lang="en-GB" dirty="0"/>
              <a:t>: no critical evaluation.</a:t>
            </a:r>
          </a:p>
          <a:p>
            <a:pPr eaLnBrk="1" hangingPunct="1"/>
            <a:r>
              <a:rPr lang="en-GB" sz="1400" dirty="0"/>
              <a:t>Source World Health Organisation</a:t>
            </a:r>
          </a:p>
        </p:txBody>
      </p:sp>
      <p:pic>
        <p:nvPicPr>
          <p:cNvPr id="2" name="Picture 1"/>
          <p:cNvPicPr>
            <a:picLocks noChangeAspect="1"/>
          </p:cNvPicPr>
          <p:nvPr/>
        </p:nvPicPr>
        <p:blipFill>
          <a:blip r:embed="rId3"/>
          <a:stretch>
            <a:fillRect/>
          </a:stretch>
        </p:blipFill>
        <p:spPr>
          <a:xfrm>
            <a:off x="6588224" y="5157192"/>
            <a:ext cx="1780186" cy="890093"/>
          </a:xfrm>
          <a:prstGeom prst="rect">
            <a:avLst/>
          </a:prstGeom>
        </p:spPr>
      </p:pic>
    </p:spTree>
    <p:extLst>
      <p:ext uri="{BB962C8B-B14F-4D97-AF65-F5344CB8AC3E}">
        <p14:creationId xmlns:p14="http://schemas.microsoft.com/office/powerpoint/2010/main" val="40224268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Examples where/how you can use the checklist</a:t>
            </a:r>
          </a:p>
        </p:txBody>
      </p:sp>
    </p:spTree>
    <p:extLst>
      <p:ext uri="{BB962C8B-B14F-4D97-AF65-F5344CB8AC3E}">
        <p14:creationId xmlns:p14="http://schemas.microsoft.com/office/powerpoint/2010/main" val="31614170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p:txBody>
          <a:bodyPr/>
          <a:lstStyle/>
          <a:p>
            <a:pPr eaLnBrk="1" hangingPunct="1"/>
            <a:r>
              <a:rPr lang="en-GB"/>
              <a:t>Audit of systems based on HACCP principles</a:t>
            </a:r>
          </a:p>
        </p:txBody>
      </p:sp>
      <p:sp>
        <p:nvSpPr>
          <p:cNvPr id="66563" name="Rectangle 5"/>
          <p:cNvSpPr>
            <a:spLocks noGrp="1" noChangeArrowheads="1"/>
          </p:cNvSpPr>
          <p:nvPr>
            <p:ph type="subTitle" idx="1"/>
          </p:nvPr>
        </p:nvSpPr>
        <p:spPr/>
        <p:txBody>
          <a:bodyPr/>
          <a:lstStyle/>
          <a:p>
            <a:pPr eaLnBrk="1" hangingPunct="1"/>
            <a:endParaRPr lang="en-GB"/>
          </a:p>
        </p:txBody>
      </p:sp>
      <p:pic>
        <p:nvPicPr>
          <p:cNvPr id="2" name="Picture 1"/>
          <p:cNvPicPr>
            <a:picLocks noChangeAspect="1"/>
          </p:cNvPicPr>
          <p:nvPr/>
        </p:nvPicPr>
        <p:blipFill>
          <a:blip r:embed="rId3"/>
          <a:stretch>
            <a:fillRect/>
          </a:stretch>
        </p:blipFill>
        <p:spPr>
          <a:xfrm>
            <a:off x="1214688" y="4880795"/>
            <a:ext cx="1780186" cy="890093"/>
          </a:xfrm>
          <a:prstGeom prst="rect">
            <a:avLst/>
          </a:prstGeom>
        </p:spPr>
      </p:pic>
    </p:spTree>
    <p:extLst>
      <p:ext uri="{BB962C8B-B14F-4D97-AF65-F5344CB8AC3E}">
        <p14:creationId xmlns:p14="http://schemas.microsoft.com/office/powerpoint/2010/main" val="4275843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a:t>SFBB</a:t>
            </a:r>
          </a:p>
        </p:txBody>
      </p:sp>
      <p:sp>
        <p:nvSpPr>
          <p:cNvPr id="67587" name="Rectangle 3"/>
          <p:cNvSpPr>
            <a:spLocks noGrp="1" noChangeArrowheads="1"/>
          </p:cNvSpPr>
          <p:nvPr>
            <p:ph type="body" sz="half" idx="1"/>
          </p:nvPr>
        </p:nvSpPr>
        <p:spPr>
          <a:xfrm>
            <a:off x="457200" y="1600200"/>
            <a:ext cx="4475163" cy="4530725"/>
          </a:xfrm>
        </p:spPr>
        <p:txBody>
          <a:bodyPr/>
          <a:lstStyle/>
          <a:p>
            <a:pPr eaLnBrk="1" hangingPunct="1"/>
            <a:r>
              <a:rPr lang="en-GB" sz="2600"/>
              <a:t>Validated by FSA</a:t>
            </a:r>
          </a:p>
          <a:p>
            <a:pPr eaLnBrk="1" hangingPunct="1"/>
            <a:r>
              <a:rPr lang="en-GB" sz="2600"/>
              <a:t>Implemented by business</a:t>
            </a:r>
          </a:p>
          <a:p>
            <a:pPr lvl="1" eaLnBrk="1" hangingPunct="1"/>
            <a:r>
              <a:rPr lang="en-GB" sz="2200"/>
              <a:t>Compliance</a:t>
            </a:r>
          </a:p>
          <a:p>
            <a:pPr lvl="1" eaLnBrk="1" hangingPunct="1"/>
            <a:endParaRPr lang="en-GB" sz="2200"/>
          </a:p>
          <a:p>
            <a:pPr eaLnBrk="1" hangingPunct="1"/>
            <a:r>
              <a:rPr lang="en-GB" sz="2600"/>
              <a:t>Consider</a:t>
            </a:r>
          </a:p>
          <a:p>
            <a:pPr lvl="1" eaLnBrk="1" hangingPunct="1"/>
            <a:r>
              <a:rPr lang="en-GB" sz="2200"/>
              <a:t>Scope of SFBB</a:t>
            </a:r>
          </a:p>
          <a:p>
            <a:pPr lvl="1" eaLnBrk="1" hangingPunct="1"/>
            <a:r>
              <a:rPr lang="en-GB" sz="2200"/>
              <a:t>Reliable implementation</a:t>
            </a:r>
          </a:p>
        </p:txBody>
      </p:sp>
      <p:sp>
        <p:nvSpPr>
          <p:cNvPr id="67588" name="Rectangle 4"/>
          <p:cNvSpPr>
            <a:spLocks noGrp="1" noChangeArrowheads="1"/>
          </p:cNvSpPr>
          <p:nvPr>
            <p:ph type="body" sz="half" idx="2"/>
          </p:nvPr>
        </p:nvSpPr>
        <p:spPr/>
        <p:txBody>
          <a:bodyPr/>
          <a:lstStyle/>
          <a:p>
            <a:pPr eaLnBrk="1" hangingPunct="1"/>
            <a:endParaRPr lang="en-GB" sz="2600"/>
          </a:p>
        </p:txBody>
      </p:sp>
      <p:pic>
        <p:nvPicPr>
          <p:cNvPr id="2" name="Picture 1"/>
          <p:cNvPicPr>
            <a:picLocks noChangeAspect="1"/>
          </p:cNvPicPr>
          <p:nvPr/>
        </p:nvPicPr>
        <p:blipFill>
          <a:blip r:embed="rId3"/>
          <a:stretch>
            <a:fillRect/>
          </a:stretch>
        </p:blipFill>
        <p:spPr>
          <a:xfrm>
            <a:off x="539552" y="5085184"/>
            <a:ext cx="1780186" cy="890093"/>
          </a:xfrm>
          <a:prstGeom prst="rect">
            <a:avLst/>
          </a:prstGeom>
        </p:spPr>
      </p:pic>
    </p:spTree>
    <p:extLst>
      <p:ext uri="{BB962C8B-B14F-4D97-AF65-F5344CB8AC3E}">
        <p14:creationId xmlns:p14="http://schemas.microsoft.com/office/powerpoint/2010/main" val="13191624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a:t>SFBB Evaluation</a:t>
            </a:r>
            <a:endParaRPr lang="en-US"/>
          </a:p>
        </p:txBody>
      </p:sp>
      <p:sp>
        <p:nvSpPr>
          <p:cNvPr id="68611" name="Rectangle 3"/>
          <p:cNvSpPr>
            <a:spLocks noGrp="1" noChangeArrowheads="1"/>
          </p:cNvSpPr>
          <p:nvPr>
            <p:ph type="body" idx="1"/>
          </p:nvPr>
        </p:nvSpPr>
        <p:spPr>
          <a:xfrm>
            <a:off x="457200" y="1340768"/>
            <a:ext cx="8507413" cy="4530725"/>
          </a:xfrm>
        </p:spPr>
        <p:txBody>
          <a:bodyPr/>
          <a:lstStyle/>
          <a:p>
            <a:pPr eaLnBrk="1" hangingPunct="1"/>
            <a:r>
              <a:rPr lang="en-GB" dirty="0"/>
              <a:t>Are there documented methods for the 4 C’s?</a:t>
            </a:r>
          </a:p>
          <a:p>
            <a:pPr eaLnBrk="1" hangingPunct="1"/>
            <a:r>
              <a:rPr lang="en-GB" dirty="0"/>
              <a:t>Selection and adaptation to ensure procedures in place for significant hazards?</a:t>
            </a:r>
          </a:p>
          <a:p>
            <a:pPr eaLnBrk="1" hangingPunct="1"/>
            <a:r>
              <a:rPr lang="en-GB" dirty="0"/>
              <a:t>Are the procedures critical to food safety?</a:t>
            </a:r>
          </a:p>
          <a:p>
            <a:pPr eaLnBrk="1" hangingPunct="1"/>
            <a:r>
              <a:rPr lang="en-GB" dirty="0"/>
              <a:t>Are all the safe methods relevant to the business?</a:t>
            </a:r>
          </a:p>
          <a:p>
            <a:pPr eaLnBrk="1" hangingPunct="1"/>
            <a:r>
              <a:rPr lang="en-GB" dirty="0"/>
              <a:t>Are there any significant areas of the business not covered by SFBB?</a:t>
            </a:r>
            <a:endParaRPr lang="en-US" dirty="0"/>
          </a:p>
        </p:txBody>
      </p:sp>
      <p:pic>
        <p:nvPicPr>
          <p:cNvPr id="2" name="Picture 1"/>
          <p:cNvPicPr>
            <a:picLocks noChangeAspect="1"/>
          </p:cNvPicPr>
          <p:nvPr/>
        </p:nvPicPr>
        <p:blipFill>
          <a:blip r:embed="rId3"/>
          <a:stretch>
            <a:fillRect/>
          </a:stretch>
        </p:blipFill>
        <p:spPr>
          <a:xfrm>
            <a:off x="6904318" y="5240832"/>
            <a:ext cx="1780186" cy="890093"/>
          </a:xfrm>
          <a:prstGeom prst="rect">
            <a:avLst/>
          </a:prstGeom>
        </p:spPr>
      </p:pic>
    </p:spTree>
    <p:extLst>
      <p:ext uri="{BB962C8B-B14F-4D97-AF65-F5344CB8AC3E}">
        <p14:creationId xmlns:p14="http://schemas.microsoft.com/office/powerpoint/2010/main" val="8754634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t>SFBB Evaluation	</a:t>
            </a:r>
            <a:endParaRPr lang="en-US"/>
          </a:p>
        </p:txBody>
      </p:sp>
      <p:sp>
        <p:nvSpPr>
          <p:cNvPr id="69635" name="Rectangle 3"/>
          <p:cNvSpPr>
            <a:spLocks noGrp="1" noChangeArrowheads="1"/>
          </p:cNvSpPr>
          <p:nvPr>
            <p:ph type="body" idx="1"/>
          </p:nvPr>
        </p:nvSpPr>
        <p:spPr/>
        <p:txBody>
          <a:bodyPr/>
          <a:lstStyle/>
          <a:p>
            <a:pPr eaLnBrk="1" hangingPunct="1"/>
            <a:r>
              <a:rPr lang="en-GB" dirty="0"/>
              <a:t>Do the safe methods reflect actual practice?</a:t>
            </a:r>
          </a:p>
          <a:p>
            <a:pPr eaLnBrk="1" hangingPunct="1"/>
            <a:r>
              <a:rPr lang="en-GB" dirty="0"/>
              <a:t>Consider the safe method </a:t>
            </a:r>
          </a:p>
          <a:p>
            <a:pPr lvl="1" eaLnBrk="1" hangingPunct="1"/>
            <a:r>
              <a:rPr lang="en-GB" dirty="0"/>
              <a:t>Observe </a:t>
            </a:r>
          </a:p>
          <a:p>
            <a:pPr lvl="1" eaLnBrk="1" hangingPunct="1"/>
            <a:r>
              <a:rPr lang="en-GB" dirty="0"/>
              <a:t>Question</a:t>
            </a:r>
          </a:p>
          <a:p>
            <a:pPr lvl="1" eaLnBrk="1" hangingPunct="1"/>
            <a:r>
              <a:rPr lang="en-GB" dirty="0"/>
              <a:t>Evaluate</a:t>
            </a:r>
          </a:p>
          <a:p>
            <a:pPr eaLnBrk="1" hangingPunct="1"/>
            <a:r>
              <a:rPr lang="en-GB" dirty="0"/>
              <a:t>Is the safe method critical to food safety?</a:t>
            </a:r>
          </a:p>
          <a:p>
            <a:pPr eaLnBrk="1" hangingPunct="1"/>
            <a:endParaRPr lang="en-GB" dirty="0"/>
          </a:p>
          <a:p>
            <a:pPr eaLnBrk="1" hangingPunct="1">
              <a:buFont typeface="Wingdings" pitchFamily="2" charset="2"/>
              <a:buNone/>
            </a:pPr>
            <a:endParaRPr lang="en-GB" dirty="0"/>
          </a:p>
          <a:p>
            <a:pPr eaLnBrk="1" hangingPunct="1"/>
            <a:endParaRPr lang="en-US" dirty="0"/>
          </a:p>
        </p:txBody>
      </p:sp>
      <p:pic>
        <p:nvPicPr>
          <p:cNvPr id="2" name="Picture 1"/>
          <p:cNvPicPr>
            <a:picLocks noChangeAspect="1"/>
          </p:cNvPicPr>
          <p:nvPr/>
        </p:nvPicPr>
        <p:blipFill>
          <a:blip r:embed="rId3"/>
          <a:stretch>
            <a:fillRect/>
          </a:stretch>
        </p:blipFill>
        <p:spPr>
          <a:xfrm>
            <a:off x="6660232" y="5085184"/>
            <a:ext cx="1780186" cy="890093"/>
          </a:xfrm>
          <a:prstGeom prst="rect">
            <a:avLst/>
          </a:prstGeom>
        </p:spPr>
      </p:pic>
    </p:spTree>
    <p:extLst>
      <p:ext uri="{BB962C8B-B14F-4D97-AF65-F5344CB8AC3E}">
        <p14:creationId xmlns:p14="http://schemas.microsoft.com/office/powerpoint/2010/main" val="152230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Pre-requisites</a:t>
            </a:r>
            <a:endParaRPr lang="en-GB"/>
          </a:p>
        </p:txBody>
      </p:sp>
      <p:sp>
        <p:nvSpPr>
          <p:cNvPr id="17411" name="Rectangle 3"/>
          <p:cNvSpPr>
            <a:spLocks noGrp="1" noChangeArrowheads="1"/>
          </p:cNvSpPr>
          <p:nvPr>
            <p:ph type="body" idx="1"/>
          </p:nvPr>
        </p:nvSpPr>
        <p:spPr/>
        <p:txBody>
          <a:bodyPr/>
          <a:lstStyle/>
          <a:p>
            <a:pPr eaLnBrk="1" hangingPunct="1"/>
            <a:r>
              <a:rPr lang="en-GB"/>
              <a:t>HACCP involves:</a:t>
            </a:r>
          </a:p>
          <a:p>
            <a:pPr lvl="1" eaLnBrk="1" hangingPunct="1"/>
            <a:r>
              <a:rPr lang="en-GB"/>
              <a:t>Review &amp; assessment of existing pre-requisites</a:t>
            </a:r>
          </a:p>
          <a:p>
            <a:pPr eaLnBrk="1" hangingPunct="1"/>
            <a:endParaRPr lang="en-GB"/>
          </a:p>
          <a:p>
            <a:pPr eaLnBrk="1" hangingPunct="1"/>
            <a:r>
              <a:rPr lang="en-GB"/>
              <a:t>Any environmental hazards not controlled by pre-requisites should be included in HACCP</a:t>
            </a:r>
          </a:p>
          <a:p>
            <a:pPr lvl="1" eaLnBrk="1" hangingPunct="1">
              <a:buFont typeface="Wingdings" pitchFamily="2" charset="2"/>
              <a:buNone/>
            </a:pPr>
            <a:endParaRPr lang="en-GB"/>
          </a:p>
        </p:txBody>
      </p:sp>
      <p:pic>
        <p:nvPicPr>
          <p:cNvPr id="2" name="Picture 1"/>
          <p:cNvPicPr>
            <a:picLocks noChangeAspect="1"/>
          </p:cNvPicPr>
          <p:nvPr/>
        </p:nvPicPr>
        <p:blipFill>
          <a:blip r:embed="rId3"/>
          <a:stretch>
            <a:fillRect/>
          </a:stretch>
        </p:blipFill>
        <p:spPr>
          <a:xfrm>
            <a:off x="6660232" y="5013176"/>
            <a:ext cx="1780186" cy="890093"/>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GB" sz="3800"/>
              <a:t>Assessment of compliance with Article 5</a:t>
            </a:r>
          </a:p>
        </p:txBody>
      </p:sp>
      <p:sp>
        <p:nvSpPr>
          <p:cNvPr id="70659" name="Rectangle 3"/>
          <p:cNvSpPr>
            <a:spLocks noGrp="1" noChangeArrowheads="1"/>
          </p:cNvSpPr>
          <p:nvPr>
            <p:ph type="body" idx="1"/>
          </p:nvPr>
        </p:nvSpPr>
        <p:spPr/>
        <p:txBody>
          <a:bodyPr/>
          <a:lstStyle/>
          <a:p>
            <a:pPr eaLnBrk="1" hangingPunct="1"/>
            <a:r>
              <a:rPr lang="en-GB" sz="2600"/>
              <a:t>Not all of SFBB required in law:</a:t>
            </a:r>
          </a:p>
          <a:p>
            <a:pPr lvl="1" eaLnBrk="1" hangingPunct="1"/>
            <a:r>
              <a:rPr lang="en-GB" sz="2200"/>
              <a:t>Suppliers list</a:t>
            </a:r>
          </a:p>
          <a:p>
            <a:pPr lvl="1" eaLnBrk="1" hangingPunct="1"/>
            <a:r>
              <a:rPr lang="en-GB" sz="2200"/>
              <a:t>Staff training record</a:t>
            </a:r>
          </a:p>
          <a:p>
            <a:pPr lvl="1" eaLnBrk="1" hangingPunct="1"/>
            <a:r>
              <a:rPr lang="en-GB" sz="2200"/>
              <a:t>Cleaning schedule</a:t>
            </a:r>
          </a:p>
          <a:p>
            <a:pPr lvl="1" eaLnBrk="1" hangingPunct="1"/>
            <a:r>
              <a:rPr lang="en-GB" sz="2200"/>
              <a:t>Contacts list</a:t>
            </a:r>
          </a:p>
          <a:p>
            <a:pPr eaLnBrk="1" hangingPunct="1"/>
            <a:endParaRPr lang="en-GB" sz="2600"/>
          </a:p>
          <a:p>
            <a:pPr eaLnBrk="1" hangingPunct="1"/>
            <a:r>
              <a:rPr lang="en-GB" sz="2600"/>
              <a:t>Some elements are essential:</a:t>
            </a:r>
          </a:p>
          <a:p>
            <a:pPr lvl="1" eaLnBrk="1" hangingPunct="1"/>
            <a:r>
              <a:rPr lang="en-GB" sz="2200"/>
              <a:t>Safe methods</a:t>
            </a:r>
          </a:p>
          <a:p>
            <a:pPr eaLnBrk="1" hangingPunct="1"/>
            <a:endParaRPr lang="en-GB" sz="2600"/>
          </a:p>
          <a:p>
            <a:pPr eaLnBrk="1" hangingPunct="1"/>
            <a:r>
              <a:rPr lang="en-GB" sz="2600"/>
              <a:t>Can use checklist to quantify compliance.</a:t>
            </a:r>
          </a:p>
        </p:txBody>
      </p:sp>
    </p:spTree>
    <p:extLst>
      <p:ext uri="{BB962C8B-B14F-4D97-AF65-F5344CB8AC3E}">
        <p14:creationId xmlns:p14="http://schemas.microsoft.com/office/powerpoint/2010/main" val="2016303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t>SFBB Checklist</a:t>
            </a:r>
          </a:p>
        </p:txBody>
      </p:sp>
      <p:sp>
        <p:nvSpPr>
          <p:cNvPr id="71683" name="Rectangle 3"/>
          <p:cNvSpPr>
            <a:spLocks noGrp="1" noChangeArrowheads="1"/>
          </p:cNvSpPr>
          <p:nvPr>
            <p:ph type="body" idx="1"/>
          </p:nvPr>
        </p:nvSpPr>
        <p:spPr/>
        <p:txBody>
          <a:bodyPr/>
          <a:lstStyle/>
          <a:p>
            <a:pPr eaLnBrk="1" hangingPunct="1"/>
            <a:r>
              <a:rPr lang="en-GB" dirty="0"/>
              <a:t>FSA SFBB – Progress Evaluation Form </a:t>
            </a:r>
          </a:p>
          <a:p>
            <a:pPr lvl="1" eaLnBrk="1" hangingPunct="1"/>
            <a:r>
              <a:rPr lang="en-GB" dirty="0"/>
              <a:t>Version 2 October 2006 </a:t>
            </a:r>
          </a:p>
          <a:p>
            <a:pPr lvl="1" eaLnBrk="1" hangingPunct="1"/>
            <a:endParaRPr lang="en-GB" dirty="0"/>
          </a:p>
          <a:p>
            <a:pPr eaLnBrk="1" hangingPunct="1">
              <a:buFont typeface="Wingdings" pitchFamily="2" charset="2"/>
              <a:buNone/>
            </a:pPr>
            <a:endParaRPr lang="en-GB" dirty="0"/>
          </a:p>
          <a:p>
            <a:pPr lvl="1" eaLnBrk="1" hangingPunct="1"/>
            <a:endParaRPr lang="en-GB" dirty="0"/>
          </a:p>
          <a:p>
            <a:pPr lvl="1" eaLnBrk="1" hangingPunct="1">
              <a:buFont typeface="Wingdings" pitchFamily="2" charset="2"/>
              <a:buNone/>
            </a:pPr>
            <a:endParaRPr lang="en-GB" dirty="0"/>
          </a:p>
        </p:txBody>
      </p:sp>
      <p:pic>
        <p:nvPicPr>
          <p:cNvPr id="2" name="Picture 1"/>
          <p:cNvPicPr>
            <a:picLocks noChangeAspect="1"/>
          </p:cNvPicPr>
          <p:nvPr/>
        </p:nvPicPr>
        <p:blipFill>
          <a:blip r:embed="rId3"/>
          <a:stretch>
            <a:fillRect/>
          </a:stretch>
        </p:blipFill>
        <p:spPr>
          <a:xfrm>
            <a:off x="611560" y="5013176"/>
            <a:ext cx="1780186" cy="890093"/>
          </a:xfrm>
          <a:prstGeom prst="rect">
            <a:avLst/>
          </a:prstGeom>
        </p:spPr>
      </p:pic>
    </p:spTree>
    <p:extLst>
      <p:ext uri="{BB962C8B-B14F-4D97-AF65-F5344CB8AC3E}">
        <p14:creationId xmlns:p14="http://schemas.microsoft.com/office/powerpoint/2010/main" val="24910622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sz="4600" dirty="0"/>
              <a:t>Assessment of “Home made” HACCP systems</a:t>
            </a:r>
          </a:p>
        </p:txBody>
      </p:sp>
      <p:pic>
        <p:nvPicPr>
          <p:cNvPr id="2" name="Picture 1"/>
          <p:cNvPicPr>
            <a:picLocks noChangeAspect="1"/>
          </p:cNvPicPr>
          <p:nvPr/>
        </p:nvPicPr>
        <p:blipFill>
          <a:blip r:embed="rId3"/>
          <a:stretch>
            <a:fillRect/>
          </a:stretch>
        </p:blipFill>
        <p:spPr>
          <a:xfrm>
            <a:off x="6876256" y="4843316"/>
            <a:ext cx="1554615" cy="774259"/>
          </a:xfrm>
          <a:prstGeom prst="rect">
            <a:avLst/>
          </a:prstGeom>
        </p:spPr>
      </p:pic>
      <p:sp>
        <p:nvSpPr>
          <p:cNvPr id="73731" name="Rectangle 3"/>
          <p:cNvSpPr>
            <a:spLocks noGrp="1" noChangeArrowheads="1"/>
          </p:cNvSpPr>
          <p:nvPr>
            <p:ph type="subTitle" idx="1"/>
          </p:nvPr>
        </p:nvSpPr>
        <p:spPr/>
        <p:txBody>
          <a:bodyPr/>
          <a:lstStyle/>
          <a:p>
            <a:pPr eaLnBrk="1" hangingPunct="1"/>
            <a:endParaRPr lang="en-US" sz="2400" dirty="0"/>
          </a:p>
        </p:txBody>
      </p:sp>
    </p:spTree>
    <p:extLst>
      <p:ext uri="{BB962C8B-B14F-4D97-AF65-F5344CB8AC3E}">
        <p14:creationId xmlns:p14="http://schemas.microsoft.com/office/powerpoint/2010/main" val="267643950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made systems</a:t>
            </a:r>
          </a:p>
        </p:txBody>
      </p:sp>
      <p:sp>
        <p:nvSpPr>
          <p:cNvPr id="3" name="Content Placeholder 2"/>
          <p:cNvSpPr>
            <a:spLocks noGrp="1"/>
          </p:cNvSpPr>
          <p:nvPr>
            <p:ph idx="1"/>
          </p:nvPr>
        </p:nvSpPr>
        <p:spPr/>
        <p:txBody>
          <a:bodyPr/>
          <a:lstStyle/>
          <a:p>
            <a:r>
              <a:rPr lang="en-GB" dirty="0"/>
              <a:t>Key issues</a:t>
            </a:r>
          </a:p>
          <a:p>
            <a:pPr lvl="1"/>
            <a:r>
              <a:rPr lang="en-GB" dirty="0"/>
              <a:t>Validation</a:t>
            </a:r>
          </a:p>
          <a:p>
            <a:pPr lvl="2"/>
            <a:r>
              <a:rPr lang="en-GB" dirty="0"/>
              <a:t>System based on science</a:t>
            </a:r>
          </a:p>
          <a:p>
            <a:pPr lvl="1"/>
            <a:r>
              <a:rPr lang="en-GB" dirty="0"/>
              <a:t>Scope</a:t>
            </a:r>
          </a:p>
          <a:p>
            <a:pPr lvl="1"/>
            <a:r>
              <a:rPr lang="en-GB" dirty="0"/>
              <a:t>Verification that system working in practice</a:t>
            </a:r>
          </a:p>
          <a:p>
            <a:pPr lvl="1"/>
            <a:r>
              <a:rPr lang="en-GB" dirty="0"/>
              <a:t>Review</a:t>
            </a:r>
          </a:p>
          <a:p>
            <a:pPr lvl="1"/>
            <a:endParaRPr lang="en-GB" dirty="0"/>
          </a:p>
        </p:txBody>
      </p:sp>
      <p:pic>
        <p:nvPicPr>
          <p:cNvPr id="4" name="Picture 3"/>
          <p:cNvPicPr>
            <a:picLocks noChangeAspect="1"/>
          </p:cNvPicPr>
          <p:nvPr/>
        </p:nvPicPr>
        <p:blipFill>
          <a:blip r:embed="rId3"/>
          <a:stretch>
            <a:fillRect/>
          </a:stretch>
        </p:blipFill>
        <p:spPr>
          <a:xfrm>
            <a:off x="6804248" y="5229200"/>
            <a:ext cx="1554615" cy="774259"/>
          </a:xfrm>
          <a:prstGeom prst="rect">
            <a:avLst/>
          </a:prstGeom>
        </p:spPr>
      </p:pic>
    </p:spTree>
    <p:extLst>
      <p:ext uri="{BB962C8B-B14F-4D97-AF65-F5344CB8AC3E}">
        <p14:creationId xmlns:p14="http://schemas.microsoft.com/office/powerpoint/2010/main" val="30751007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Validation of home made systems</a:t>
            </a:r>
          </a:p>
        </p:txBody>
      </p:sp>
      <p:sp>
        <p:nvSpPr>
          <p:cNvPr id="3" name="Content Placeholder 2"/>
          <p:cNvSpPr>
            <a:spLocks noGrp="1"/>
          </p:cNvSpPr>
          <p:nvPr>
            <p:ph idx="1"/>
          </p:nvPr>
        </p:nvSpPr>
        <p:spPr/>
        <p:txBody>
          <a:bodyPr/>
          <a:lstStyle/>
          <a:p>
            <a:r>
              <a:rPr lang="en-GB"/>
              <a:t>A restaurant/chain </a:t>
            </a:r>
            <a:r>
              <a:rPr lang="en-GB" dirty="0"/>
              <a:t>wants to supply its customers “rare burgers”</a:t>
            </a:r>
          </a:p>
          <a:p>
            <a:pPr lvl="1"/>
            <a:r>
              <a:rPr lang="en-GB" dirty="0"/>
              <a:t>What steps should they take to validate their HACCP?</a:t>
            </a:r>
          </a:p>
          <a:p>
            <a:pPr lvl="1"/>
            <a:endParaRPr lang="en-GB" dirty="0"/>
          </a:p>
          <a:p>
            <a:pPr lvl="1"/>
            <a:endParaRPr lang="en-GB" dirty="0"/>
          </a:p>
        </p:txBody>
      </p:sp>
      <p:pic>
        <p:nvPicPr>
          <p:cNvPr id="5" name="Picture 4"/>
          <p:cNvPicPr>
            <a:picLocks noChangeAspect="1"/>
          </p:cNvPicPr>
          <p:nvPr/>
        </p:nvPicPr>
        <p:blipFill>
          <a:blip r:embed="rId2"/>
          <a:stretch>
            <a:fillRect/>
          </a:stretch>
        </p:blipFill>
        <p:spPr>
          <a:xfrm>
            <a:off x="7020272" y="5157192"/>
            <a:ext cx="1554615" cy="774259"/>
          </a:xfrm>
          <a:prstGeom prst="rect">
            <a:avLst/>
          </a:prstGeom>
        </p:spPr>
      </p:pic>
    </p:spTree>
    <p:extLst>
      <p:ext uri="{BB962C8B-B14F-4D97-AF65-F5344CB8AC3E}">
        <p14:creationId xmlns:p14="http://schemas.microsoft.com/office/powerpoint/2010/main" val="1146949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eaLnBrk="1" hangingPunct="1"/>
            <a:r>
              <a:rPr lang="en-GB"/>
              <a:t>Enforcement of Article 5</a:t>
            </a:r>
            <a:endParaRPr lang="en-US"/>
          </a:p>
        </p:txBody>
      </p:sp>
      <p:pic>
        <p:nvPicPr>
          <p:cNvPr id="2" name="Picture 1"/>
          <p:cNvPicPr>
            <a:picLocks noChangeAspect="1"/>
          </p:cNvPicPr>
          <p:nvPr/>
        </p:nvPicPr>
        <p:blipFill>
          <a:blip r:embed="rId3"/>
          <a:stretch>
            <a:fillRect/>
          </a:stretch>
        </p:blipFill>
        <p:spPr>
          <a:xfrm>
            <a:off x="6804248" y="4838700"/>
            <a:ext cx="1554615" cy="774259"/>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to enforcement</a:t>
            </a:r>
            <a:br>
              <a:rPr lang="en-GB" dirty="0"/>
            </a:br>
            <a:r>
              <a:rPr lang="en-GB" sz="2400" dirty="0"/>
              <a:t>Food Law Practice Guidance</a:t>
            </a:r>
          </a:p>
        </p:txBody>
      </p:sp>
      <p:pic>
        <p:nvPicPr>
          <p:cNvPr id="4" name="Content Placeholder 3"/>
          <p:cNvPicPr>
            <a:picLocks noGrp="1" noChangeAspect="1"/>
          </p:cNvPicPr>
          <p:nvPr>
            <p:ph idx="1"/>
          </p:nvPr>
        </p:nvPicPr>
        <p:blipFill>
          <a:blip r:embed="rId2"/>
          <a:stretch>
            <a:fillRect/>
          </a:stretch>
        </p:blipFill>
        <p:spPr>
          <a:xfrm>
            <a:off x="457200" y="1916832"/>
            <a:ext cx="7560840" cy="864096"/>
          </a:xfrm>
          <a:prstGeom prst="rect">
            <a:avLst/>
          </a:prstGeom>
        </p:spPr>
      </p:pic>
      <p:pic>
        <p:nvPicPr>
          <p:cNvPr id="5" name="Picture 4"/>
          <p:cNvPicPr>
            <a:picLocks noChangeAspect="1"/>
          </p:cNvPicPr>
          <p:nvPr/>
        </p:nvPicPr>
        <p:blipFill>
          <a:blip r:embed="rId3"/>
          <a:stretch>
            <a:fillRect/>
          </a:stretch>
        </p:blipFill>
        <p:spPr>
          <a:xfrm>
            <a:off x="518107" y="2996952"/>
            <a:ext cx="7654293" cy="2686050"/>
          </a:xfrm>
          <a:prstGeom prst="rect">
            <a:avLst/>
          </a:prstGeom>
        </p:spPr>
      </p:pic>
    </p:spTree>
    <p:extLst>
      <p:ext uri="{BB962C8B-B14F-4D97-AF65-F5344CB8AC3E}">
        <p14:creationId xmlns:p14="http://schemas.microsoft.com/office/powerpoint/2010/main" val="19520188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Law Practice Guidance</a:t>
            </a:r>
            <a:br>
              <a:rPr lang="en-GB" dirty="0"/>
            </a:br>
            <a:r>
              <a:rPr lang="en-GB" sz="2400" dirty="0"/>
              <a:t>5.3.1.2 </a:t>
            </a:r>
          </a:p>
        </p:txBody>
      </p:sp>
      <p:sp>
        <p:nvSpPr>
          <p:cNvPr id="3" name="Content Placeholder 2"/>
          <p:cNvSpPr>
            <a:spLocks noGrp="1"/>
          </p:cNvSpPr>
          <p:nvPr>
            <p:ph idx="1"/>
          </p:nvPr>
        </p:nvSpPr>
        <p:spPr/>
        <p:txBody>
          <a:bodyPr>
            <a:normAutofit/>
          </a:bodyPr>
          <a:lstStyle/>
          <a:p>
            <a:r>
              <a:rPr lang="en-GB" dirty="0"/>
              <a:t>“For enforcement, in practice, compliance means: </a:t>
            </a:r>
          </a:p>
          <a:p>
            <a:pPr lvl="1"/>
            <a:r>
              <a:rPr lang="en-GB" dirty="0"/>
              <a:t>obtaining assurance that the person responsible for food safety understands significant hazards </a:t>
            </a:r>
          </a:p>
          <a:p>
            <a:pPr lvl="2"/>
            <a:r>
              <a:rPr lang="en-GB" dirty="0"/>
              <a:t>and has them under control </a:t>
            </a:r>
          </a:p>
          <a:p>
            <a:pPr lvl="1"/>
            <a:r>
              <a:rPr lang="en-GB" dirty="0"/>
              <a:t>seeing </a:t>
            </a:r>
          </a:p>
          <a:p>
            <a:pPr lvl="2"/>
            <a:r>
              <a:rPr lang="en-GB" dirty="0"/>
              <a:t>that there are some written procedures that demonstrate how the business controls these hazards at all times; </a:t>
            </a:r>
          </a:p>
          <a:p>
            <a:pPr lvl="2"/>
            <a:r>
              <a:rPr lang="en-GB" dirty="0"/>
              <a:t>some evidence that these procedures are followed, and that they are reviewed and kept up to date.” </a:t>
            </a:r>
          </a:p>
          <a:p>
            <a:endParaRPr lang="en-GB" dirty="0"/>
          </a:p>
        </p:txBody>
      </p:sp>
    </p:spTree>
    <p:extLst>
      <p:ext uri="{BB962C8B-B14F-4D97-AF65-F5344CB8AC3E}">
        <p14:creationId xmlns:p14="http://schemas.microsoft.com/office/powerpoint/2010/main" val="29415982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to enforcement</a:t>
            </a:r>
          </a:p>
        </p:txBody>
      </p:sp>
      <p:sp>
        <p:nvSpPr>
          <p:cNvPr id="3" name="Content Placeholder 2"/>
          <p:cNvSpPr>
            <a:spLocks noGrp="1"/>
          </p:cNvSpPr>
          <p:nvPr>
            <p:ph idx="1"/>
          </p:nvPr>
        </p:nvSpPr>
        <p:spPr/>
        <p:txBody>
          <a:bodyPr>
            <a:normAutofit/>
          </a:bodyPr>
          <a:lstStyle/>
          <a:p>
            <a:r>
              <a:rPr lang="en-GB" dirty="0"/>
              <a:t>See table in Food Law Practice Guidance</a:t>
            </a:r>
          </a:p>
          <a:p>
            <a:pPr lvl="1"/>
            <a:r>
              <a:rPr lang="en-GB" dirty="0"/>
              <a:t>5.3.1.2 </a:t>
            </a:r>
          </a:p>
          <a:p>
            <a:pPr lvl="1"/>
            <a:endParaRPr lang="en-GB" dirty="0"/>
          </a:p>
        </p:txBody>
      </p:sp>
      <p:pic>
        <p:nvPicPr>
          <p:cNvPr id="4" name="Picture 3"/>
          <p:cNvPicPr>
            <a:picLocks noChangeAspect="1"/>
          </p:cNvPicPr>
          <p:nvPr/>
        </p:nvPicPr>
        <p:blipFill>
          <a:blip r:embed="rId2"/>
          <a:stretch>
            <a:fillRect/>
          </a:stretch>
        </p:blipFill>
        <p:spPr>
          <a:xfrm>
            <a:off x="539552" y="2708920"/>
            <a:ext cx="4541316" cy="3227514"/>
          </a:xfrm>
          <a:prstGeom prst="rect">
            <a:avLst/>
          </a:prstGeom>
        </p:spPr>
      </p:pic>
      <p:pic>
        <p:nvPicPr>
          <p:cNvPr id="5" name="Picture 4"/>
          <p:cNvPicPr>
            <a:picLocks noChangeAspect="1"/>
          </p:cNvPicPr>
          <p:nvPr/>
        </p:nvPicPr>
        <p:blipFill>
          <a:blip r:embed="rId3"/>
          <a:stretch>
            <a:fillRect/>
          </a:stretch>
        </p:blipFill>
        <p:spPr>
          <a:xfrm>
            <a:off x="6804248" y="5197607"/>
            <a:ext cx="1554615" cy="774259"/>
          </a:xfrm>
          <a:prstGeom prst="rect">
            <a:avLst/>
          </a:prstGeom>
        </p:spPr>
      </p:pic>
    </p:spTree>
    <p:extLst>
      <p:ext uri="{BB962C8B-B14F-4D97-AF65-F5344CB8AC3E}">
        <p14:creationId xmlns:p14="http://schemas.microsoft.com/office/powerpoint/2010/main" val="8138308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Options</a:t>
            </a:r>
          </a:p>
        </p:txBody>
      </p:sp>
      <p:sp>
        <p:nvSpPr>
          <p:cNvPr id="3" name="Content Placeholder 2"/>
          <p:cNvSpPr>
            <a:spLocks noGrp="1"/>
          </p:cNvSpPr>
          <p:nvPr>
            <p:ph idx="1"/>
          </p:nvPr>
        </p:nvSpPr>
        <p:spPr/>
        <p:txBody>
          <a:bodyPr/>
          <a:lstStyle/>
          <a:p>
            <a:r>
              <a:rPr lang="en-GB" dirty="0"/>
              <a:t>Hygiene Improvement Notice</a:t>
            </a:r>
          </a:p>
          <a:p>
            <a:r>
              <a:rPr lang="en-GB" dirty="0"/>
              <a:t>Hygiene Emergency Prohibition</a:t>
            </a:r>
          </a:p>
          <a:p>
            <a:r>
              <a:rPr lang="en-GB" dirty="0"/>
              <a:t>Remedial Action Notice </a:t>
            </a:r>
          </a:p>
          <a:p>
            <a:r>
              <a:rPr lang="en-GB" dirty="0"/>
              <a:t>Detention Notice </a:t>
            </a:r>
          </a:p>
          <a:p>
            <a:r>
              <a:rPr lang="en-GB" dirty="0"/>
              <a:t>Seizure</a:t>
            </a:r>
          </a:p>
          <a:p>
            <a:r>
              <a:rPr lang="en-GB" dirty="0"/>
              <a:t>Prosecution</a:t>
            </a:r>
          </a:p>
        </p:txBody>
      </p:sp>
      <p:pic>
        <p:nvPicPr>
          <p:cNvPr id="4" name="Picture 3"/>
          <p:cNvPicPr>
            <a:picLocks noChangeAspect="1"/>
          </p:cNvPicPr>
          <p:nvPr/>
        </p:nvPicPr>
        <p:blipFill>
          <a:blip r:embed="rId2"/>
          <a:stretch>
            <a:fillRect/>
          </a:stretch>
        </p:blipFill>
        <p:spPr>
          <a:xfrm>
            <a:off x="7020272" y="5157192"/>
            <a:ext cx="1554615" cy="774259"/>
          </a:xfrm>
          <a:prstGeom prst="rect">
            <a:avLst/>
          </a:prstGeom>
        </p:spPr>
      </p:pic>
    </p:spTree>
    <p:extLst>
      <p:ext uri="{BB962C8B-B14F-4D97-AF65-F5344CB8AC3E}">
        <p14:creationId xmlns:p14="http://schemas.microsoft.com/office/powerpoint/2010/main" val="272215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Pre-requisites</a:t>
            </a:r>
            <a:endParaRPr lang="en-GB"/>
          </a:p>
        </p:txBody>
      </p:sp>
      <p:sp>
        <p:nvSpPr>
          <p:cNvPr id="18435" name="Rectangle 3"/>
          <p:cNvSpPr>
            <a:spLocks noGrp="1" noChangeArrowheads="1"/>
          </p:cNvSpPr>
          <p:nvPr>
            <p:ph type="body" idx="1"/>
          </p:nvPr>
        </p:nvSpPr>
        <p:spPr/>
        <p:txBody>
          <a:bodyPr/>
          <a:lstStyle/>
          <a:p>
            <a:pPr eaLnBrk="1" hangingPunct="1">
              <a:lnSpc>
                <a:spcPct val="80000"/>
              </a:lnSpc>
            </a:pPr>
            <a:r>
              <a:rPr lang="en-GB" sz="2600" dirty="0"/>
              <a:t>Pre-requisite issues include:</a:t>
            </a:r>
          </a:p>
          <a:p>
            <a:pPr eaLnBrk="1" hangingPunct="1">
              <a:lnSpc>
                <a:spcPct val="80000"/>
              </a:lnSpc>
              <a:buFont typeface="Wingdings" pitchFamily="2" charset="2"/>
              <a:buNone/>
            </a:pPr>
            <a:endParaRPr lang="en-GB" sz="2600" dirty="0"/>
          </a:p>
          <a:p>
            <a:pPr lvl="1" eaLnBrk="1" hangingPunct="1">
              <a:lnSpc>
                <a:spcPct val="80000"/>
              </a:lnSpc>
            </a:pPr>
            <a:r>
              <a:rPr lang="en-GB" sz="2200" dirty="0"/>
              <a:t>Supplier control</a:t>
            </a:r>
          </a:p>
          <a:p>
            <a:pPr lvl="1" eaLnBrk="1" hangingPunct="1">
              <a:lnSpc>
                <a:spcPct val="80000"/>
              </a:lnSpc>
            </a:pPr>
            <a:r>
              <a:rPr lang="en-GB" sz="2200" dirty="0"/>
              <a:t>Specifications</a:t>
            </a:r>
          </a:p>
          <a:p>
            <a:pPr lvl="1" eaLnBrk="1" hangingPunct="1">
              <a:lnSpc>
                <a:spcPct val="80000"/>
              </a:lnSpc>
            </a:pPr>
            <a:r>
              <a:rPr lang="en-GB" sz="2200" dirty="0"/>
              <a:t>Storage and transport</a:t>
            </a:r>
          </a:p>
          <a:p>
            <a:pPr lvl="1" eaLnBrk="1" hangingPunct="1">
              <a:lnSpc>
                <a:spcPct val="80000"/>
              </a:lnSpc>
            </a:pPr>
            <a:r>
              <a:rPr lang="en-GB" sz="2200" dirty="0"/>
              <a:t>Equipment</a:t>
            </a:r>
          </a:p>
          <a:p>
            <a:pPr lvl="1" eaLnBrk="1" hangingPunct="1">
              <a:lnSpc>
                <a:spcPct val="80000"/>
              </a:lnSpc>
            </a:pPr>
            <a:r>
              <a:rPr lang="en-GB" sz="2200" dirty="0"/>
              <a:t>Personal hygiene</a:t>
            </a:r>
          </a:p>
          <a:p>
            <a:pPr lvl="1" eaLnBrk="1" hangingPunct="1">
              <a:lnSpc>
                <a:spcPct val="80000"/>
              </a:lnSpc>
            </a:pPr>
            <a:r>
              <a:rPr lang="en-GB" sz="2200" dirty="0"/>
              <a:t>Temperature control</a:t>
            </a:r>
          </a:p>
          <a:p>
            <a:pPr lvl="1" eaLnBrk="1" hangingPunct="1">
              <a:lnSpc>
                <a:spcPct val="80000"/>
              </a:lnSpc>
            </a:pPr>
            <a:r>
              <a:rPr lang="en-GB" sz="2200" dirty="0"/>
              <a:t>Training</a:t>
            </a:r>
          </a:p>
          <a:p>
            <a:pPr lvl="1" eaLnBrk="1" hangingPunct="1">
              <a:lnSpc>
                <a:spcPct val="80000"/>
              </a:lnSpc>
            </a:pPr>
            <a:r>
              <a:rPr lang="en-GB" sz="2200" dirty="0"/>
              <a:t>Cleaning</a:t>
            </a:r>
          </a:p>
          <a:p>
            <a:pPr lvl="1" eaLnBrk="1" hangingPunct="1">
              <a:lnSpc>
                <a:spcPct val="80000"/>
              </a:lnSpc>
            </a:pPr>
            <a:r>
              <a:rPr lang="en-GB" sz="2200" dirty="0"/>
              <a:t>Pest control</a:t>
            </a:r>
          </a:p>
          <a:p>
            <a:pPr lvl="1" eaLnBrk="1" hangingPunct="1">
              <a:lnSpc>
                <a:spcPct val="80000"/>
              </a:lnSpc>
            </a:pPr>
            <a:r>
              <a:rPr lang="en-GB" sz="2200" dirty="0"/>
              <a:t>Product withdrawal</a:t>
            </a:r>
          </a:p>
        </p:txBody>
      </p:sp>
      <p:pic>
        <p:nvPicPr>
          <p:cNvPr id="2" name="Picture 1"/>
          <p:cNvPicPr>
            <a:picLocks noChangeAspect="1"/>
          </p:cNvPicPr>
          <p:nvPr/>
        </p:nvPicPr>
        <p:blipFill>
          <a:blip r:embed="rId3"/>
          <a:stretch>
            <a:fillRect/>
          </a:stretch>
        </p:blipFill>
        <p:spPr>
          <a:xfrm>
            <a:off x="6660232" y="4958803"/>
            <a:ext cx="1780186" cy="890093"/>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Hygiene Improvement Notice</a:t>
            </a:r>
          </a:p>
          <a:p>
            <a:pPr marL="0" indent="0">
              <a:buNone/>
            </a:pPr>
            <a:endParaRPr lang="en-GB" dirty="0"/>
          </a:p>
        </p:txBody>
      </p:sp>
    </p:spTree>
    <p:extLst>
      <p:ext uri="{BB962C8B-B14F-4D97-AF65-F5344CB8AC3E}">
        <p14:creationId xmlns:p14="http://schemas.microsoft.com/office/powerpoint/2010/main" val="31377532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Hygiene Emergency Prohibition</a:t>
            </a:r>
          </a:p>
          <a:p>
            <a:endParaRPr lang="en-GB" dirty="0"/>
          </a:p>
        </p:txBody>
      </p:sp>
    </p:spTree>
    <p:extLst>
      <p:ext uri="{BB962C8B-B14F-4D97-AF65-F5344CB8AC3E}">
        <p14:creationId xmlns:p14="http://schemas.microsoft.com/office/powerpoint/2010/main" val="72357137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Remedial Action Notice </a:t>
            </a:r>
          </a:p>
          <a:p>
            <a:pPr marL="0" indent="0">
              <a:buNone/>
            </a:pPr>
            <a:endParaRPr lang="en-GB" dirty="0"/>
          </a:p>
        </p:txBody>
      </p:sp>
    </p:spTree>
    <p:extLst>
      <p:ext uri="{BB962C8B-B14F-4D97-AF65-F5344CB8AC3E}">
        <p14:creationId xmlns:p14="http://schemas.microsoft.com/office/powerpoint/2010/main" val="8061254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Detention Notice</a:t>
            </a:r>
          </a:p>
        </p:txBody>
      </p:sp>
    </p:spTree>
    <p:extLst>
      <p:ext uri="{BB962C8B-B14F-4D97-AF65-F5344CB8AC3E}">
        <p14:creationId xmlns:p14="http://schemas.microsoft.com/office/powerpoint/2010/main" val="3571564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Seizure</a:t>
            </a:r>
          </a:p>
          <a:p>
            <a:pPr marL="0" indent="0">
              <a:buNone/>
            </a:pPr>
            <a:endParaRPr lang="en-GB" dirty="0"/>
          </a:p>
        </p:txBody>
      </p:sp>
    </p:spTree>
    <p:extLst>
      <p:ext uri="{BB962C8B-B14F-4D97-AF65-F5344CB8AC3E}">
        <p14:creationId xmlns:p14="http://schemas.microsoft.com/office/powerpoint/2010/main" val="322855524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Prosecution</a:t>
            </a:r>
          </a:p>
          <a:p>
            <a:pPr marL="0" indent="0">
              <a:buNone/>
            </a:pPr>
            <a:endParaRPr lang="en-GB" dirty="0"/>
          </a:p>
        </p:txBody>
      </p:sp>
    </p:spTree>
    <p:extLst>
      <p:ext uri="{BB962C8B-B14F-4D97-AF65-F5344CB8AC3E}">
        <p14:creationId xmlns:p14="http://schemas.microsoft.com/office/powerpoint/2010/main" val="8559398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Law Code of Practice</a:t>
            </a:r>
            <a:br>
              <a:rPr lang="en-GB" dirty="0"/>
            </a:br>
            <a:r>
              <a:rPr lang="en-GB" dirty="0"/>
              <a:t>Statement of Competence No.4</a:t>
            </a:r>
          </a:p>
        </p:txBody>
      </p:sp>
      <p:sp>
        <p:nvSpPr>
          <p:cNvPr id="3" name="Content Placeholder 2"/>
          <p:cNvSpPr>
            <a:spLocks noGrp="1"/>
          </p:cNvSpPr>
          <p:nvPr>
            <p:ph idx="1"/>
          </p:nvPr>
        </p:nvSpPr>
        <p:spPr>
          <a:xfrm>
            <a:off x="323528" y="1844824"/>
            <a:ext cx="8229600" cy="4530725"/>
          </a:xfrm>
        </p:spPr>
        <p:txBody>
          <a:bodyPr/>
          <a:lstStyle/>
          <a:p>
            <a:r>
              <a:rPr lang="en-GB" dirty="0"/>
              <a:t>6</a:t>
            </a:r>
            <a:r>
              <a:rPr lang="en-GB" baseline="30000" dirty="0"/>
              <a:t>th</a:t>
            </a:r>
            <a:r>
              <a:rPr lang="en-GB" dirty="0"/>
              <a:t> April 2016</a:t>
            </a:r>
          </a:p>
          <a:p>
            <a:r>
              <a:rPr lang="en-GB" dirty="0"/>
              <a:t>Inspection of Food Establishments</a:t>
            </a:r>
          </a:p>
          <a:p>
            <a:pPr lvl="1"/>
            <a:r>
              <a:rPr lang="en-GB" dirty="0"/>
              <a:t>4.1  Comprehensive understanding and knowledge of HACCP-based procedures.  Has the ability to apply that knowledge taking account of flexibility principles contained within Article 5 of Regulation (EC) no. 852/2004</a:t>
            </a:r>
          </a:p>
          <a:p>
            <a:pPr marL="858837" lvl="1" indent="-514350">
              <a:buFont typeface="+mj-lt"/>
              <a:buAutoNum type="arabicPeriod"/>
            </a:pPr>
            <a:endParaRPr lang="en-GB" dirty="0"/>
          </a:p>
        </p:txBody>
      </p:sp>
    </p:spTree>
    <p:extLst>
      <p:ext uri="{BB962C8B-B14F-4D97-AF65-F5344CB8AC3E}">
        <p14:creationId xmlns:p14="http://schemas.microsoft.com/office/powerpoint/2010/main" val="42596878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Summary</a:t>
            </a:r>
          </a:p>
        </p:txBody>
      </p:sp>
      <p:pic>
        <p:nvPicPr>
          <p:cNvPr id="6" name="Picture 5"/>
          <p:cNvPicPr>
            <a:picLocks noChangeAspect="1"/>
          </p:cNvPicPr>
          <p:nvPr/>
        </p:nvPicPr>
        <p:blipFill>
          <a:blip r:embed="rId2"/>
          <a:stretch>
            <a:fillRect/>
          </a:stretch>
        </p:blipFill>
        <p:spPr>
          <a:xfrm>
            <a:off x="6732240" y="4725144"/>
            <a:ext cx="1554615" cy="774259"/>
          </a:xfrm>
          <a:prstGeom prst="rect">
            <a:avLst/>
          </a:prstGeom>
        </p:spPr>
      </p:pic>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86800212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Codex Principles</a:t>
            </a:r>
          </a:p>
          <a:p>
            <a:r>
              <a:rPr lang="en-GB" dirty="0"/>
              <a:t>Pre-requisites and their importance</a:t>
            </a:r>
          </a:p>
          <a:p>
            <a:r>
              <a:rPr lang="en-GB" dirty="0"/>
              <a:t>Systems based on HACCP and flexibility</a:t>
            </a:r>
          </a:p>
          <a:p>
            <a:r>
              <a:rPr lang="en-GB" dirty="0"/>
              <a:t>Auditing  - approach, assess, verification and checklist tool</a:t>
            </a:r>
          </a:p>
          <a:p>
            <a:r>
              <a:rPr lang="en-GB" dirty="0"/>
              <a:t>Systems based on HACCP</a:t>
            </a:r>
          </a:p>
          <a:p>
            <a:r>
              <a:rPr lang="en-GB" dirty="0"/>
              <a:t>Home-made systems</a:t>
            </a:r>
          </a:p>
          <a:p>
            <a:r>
              <a:rPr lang="en-GB" dirty="0"/>
              <a:t>Enforcement options</a:t>
            </a:r>
          </a:p>
          <a:p>
            <a:pPr marL="0" indent="0">
              <a:buNone/>
            </a:pPr>
            <a:endParaRPr lang="en-GB" dirty="0"/>
          </a:p>
        </p:txBody>
      </p:sp>
    </p:spTree>
    <p:extLst>
      <p:ext uri="{BB962C8B-B14F-4D97-AF65-F5344CB8AC3E}">
        <p14:creationId xmlns:p14="http://schemas.microsoft.com/office/powerpoint/2010/main" val="314255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t>Pre-requisites</a:t>
            </a:r>
          </a:p>
        </p:txBody>
      </p:sp>
      <p:sp>
        <p:nvSpPr>
          <p:cNvPr id="19459" name="Rectangle 3"/>
          <p:cNvSpPr>
            <a:spLocks noGrp="1" noChangeArrowheads="1"/>
          </p:cNvSpPr>
          <p:nvPr>
            <p:ph type="body" idx="1"/>
          </p:nvPr>
        </p:nvSpPr>
        <p:spPr/>
        <p:txBody>
          <a:bodyPr/>
          <a:lstStyle/>
          <a:p>
            <a:pPr eaLnBrk="1" hangingPunct="1"/>
            <a:r>
              <a:rPr lang="en-GB" sz="2600"/>
              <a:t>Working knowledge of:</a:t>
            </a:r>
          </a:p>
          <a:p>
            <a:pPr lvl="1" eaLnBrk="1" hangingPunct="1"/>
            <a:r>
              <a:rPr lang="en-GB" sz="2200"/>
              <a:t>Premises</a:t>
            </a:r>
          </a:p>
          <a:p>
            <a:pPr lvl="2" eaLnBrk="1" hangingPunct="1"/>
            <a:r>
              <a:rPr lang="en-GB" sz="2000"/>
              <a:t>Ancillary buildings</a:t>
            </a:r>
          </a:p>
          <a:p>
            <a:pPr lvl="1" eaLnBrk="1" hangingPunct="1"/>
            <a:r>
              <a:rPr lang="en-GB" sz="2200"/>
              <a:t>Equipment</a:t>
            </a:r>
          </a:p>
          <a:p>
            <a:pPr lvl="1" eaLnBrk="1" hangingPunct="1"/>
            <a:r>
              <a:rPr lang="en-GB" sz="2200"/>
              <a:t>Operations</a:t>
            </a:r>
          </a:p>
          <a:p>
            <a:pPr lvl="2" eaLnBrk="1" hangingPunct="1"/>
            <a:r>
              <a:rPr lang="en-GB" sz="2000"/>
              <a:t>Layout</a:t>
            </a:r>
          </a:p>
          <a:p>
            <a:pPr lvl="2" eaLnBrk="1" hangingPunct="1"/>
            <a:r>
              <a:rPr lang="en-GB" sz="2000"/>
              <a:t>Characteristics</a:t>
            </a:r>
          </a:p>
          <a:p>
            <a:pPr lvl="1" eaLnBrk="1" hangingPunct="1"/>
            <a:r>
              <a:rPr lang="en-GB" sz="2200"/>
              <a:t>Microbiology</a:t>
            </a:r>
          </a:p>
          <a:p>
            <a:pPr lvl="1" eaLnBrk="1" hangingPunct="1"/>
            <a:r>
              <a:rPr lang="en-GB" sz="2200"/>
              <a:t>Hygiene</a:t>
            </a:r>
          </a:p>
          <a:p>
            <a:pPr lvl="2" eaLnBrk="1" hangingPunct="1"/>
            <a:r>
              <a:rPr lang="en-GB" sz="2000"/>
              <a:t>Segregation of high &amp; low risk areas</a:t>
            </a:r>
          </a:p>
          <a:p>
            <a:pPr lvl="1" eaLnBrk="1" hangingPunct="1"/>
            <a:r>
              <a:rPr lang="en-GB" sz="2200"/>
              <a:t>Food technology</a:t>
            </a:r>
          </a:p>
        </p:txBody>
      </p:sp>
      <p:pic>
        <p:nvPicPr>
          <p:cNvPr id="2" name="Picture 1"/>
          <p:cNvPicPr>
            <a:picLocks noChangeAspect="1"/>
          </p:cNvPicPr>
          <p:nvPr/>
        </p:nvPicPr>
        <p:blipFill>
          <a:blip r:embed="rId3"/>
          <a:stretch>
            <a:fillRect/>
          </a:stretch>
        </p:blipFill>
        <p:spPr>
          <a:xfrm>
            <a:off x="6444208" y="5240832"/>
            <a:ext cx="1780186" cy="8900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r>
              <a:rPr lang="en-GB"/>
              <a:t>Preparing a HACCP</a:t>
            </a:r>
          </a:p>
        </p:txBody>
      </p:sp>
      <p:pic>
        <p:nvPicPr>
          <p:cNvPr id="3" name="Picture 2"/>
          <p:cNvPicPr>
            <a:picLocks noChangeAspect="1"/>
          </p:cNvPicPr>
          <p:nvPr/>
        </p:nvPicPr>
        <p:blipFill>
          <a:blip r:embed="rId3"/>
          <a:stretch>
            <a:fillRect/>
          </a:stretch>
        </p:blipFill>
        <p:spPr>
          <a:xfrm>
            <a:off x="6444208" y="4739385"/>
            <a:ext cx="1780186" cy="89009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Preparing a HACCP</a:t>
            </a:r>
          </a:p>
        </p:txBody>
      </p:sp>
      <p:sp>
        <p:nvSpPr>
          <p:cNvPr id="21507" name="Rectangle 3"/>
          <p:cNvSpPr>
            <a:spLocks noGrp="1" noChangeArrowheads="1"/>
          </p:cNvSpPr>
          <p:nvPr>
            <p:ph type="body" idx="1"/>
          </p:nvPr>
        </p:nvSpPr>
        <p:spPr/>
        <p:txBody>
          <a:bodyPr/>
          <a:lstStyle/>
          <a:p>
            <a:pPr eaLnBrk="1" hangingPunct="1"/>
            <a:r>
              <a:rPr lang="en-GB" dirty="0"/>
              <a:t>Integrity and effectiveness of HACCP relies on detailed preparation.</a:t>
            </a:r>
          </a:p>
          <a:p>
            <a:pPr eaLnBrk="1" hangingPunct="1"/>
            <a:r>
              <a:rPr lang="en-GB" dirty="0"/>
              <a:t>Generic plans available </a:t>
            </a:r>
          </a:p>
          <a:p>
            <a:pPr lvl="1" eaLnBrk="1" hangingPunct="1"/>
            <a:r>
              <a:rPr lang="en-GB" dirty="0"/>
              <a:t>Canadian Food Inspection Agency (</a:t>
            </a:r>
            <a:r>
              <a:rPr lang="en-GB" dirty="0">
                <a:hlinkClick r:id="rId3"/>
              </a:rPr>
              <a:t>www.inspection.gc.ca</a:t>
            </a:r>
            <a:r>
              <a:rPr lang="en-GB" dirty="0"/>
              <a:t>)</a:t>
            </a:r>
          </a:p>
          <a:p>
            <a:pPr lvl="1" eaLnBrk="1" hangingPunct="1"/>
            <a:r>
              <a:rPr lang="en-GB" dirty="0"/>
              <a:t>MyHACCP (</a:t>
            </a:r>
            <a:r>
              <a:rPr lang="en-GB" dirty="0">
                <a:hlinkClick r:id="rId4"/>
              </a:rPr>
              <a:t>https://myhaccp.food.gov.uk/</a:t>
            </a:r>
            <a:r>
              <a:rPr lang="en-GB" dirty="0"/>
              <a:t>)</a:t>
            </a:r>
          </a:p>
          <a:p>
            <a:pPr lvl="1" eaLnBrk="1" hangingPunct="1">
              <a:buFont typeface="Wingdings" pitchFamily="2" charset="2"/>
              <a:buNone/>
            </a:pPr>
            <a:endParaRPr lang="en-GB" dirty="0"/>
          </a:p>
          <a:p>
            <a:pPr eaLnBrk="1" hangingPunct="1">
              <a:buFont typeface="Wingdings" pitchFamily="2" charset="2"/>
              <a:buNone/>
            </a:pPr>
            <a:endParaRPr lang="en-GB" dirty="0"/>
          </a:p>
          <a:p>
            <a:pPr eaLnBrk="1" hangingPunct="1">
              <a:buFont typeface="Wingdings" pitchFamily="2" charset="2"/>
              <a:buNone/>
            </a:pPr>
            <a:endParaRPr lang="en-GB" dirty="0"/>
          </a:p>
        </p:txBody>
      </p:sp>
      <p:pic>
        <p:nvPicPr>
          <p:cNvPr id="2" name="Picture 1"/>
          <p:cNvPicPr>
            <a:picLocks noChangeAspect="1"/>
          </p:cNvPicPr>
          <p:nvPr/>
        </p:nvPicPr>
        <p:blipFill>
          <a:blip r:embed="rId5"/>
          <a:stretch>
            <a:fillRect/>
          </a:stretch>
        </p:blipFill>
        <p:spPr>
          <a:xfrm>
            <a:off x="6516216" y="5085184"/>
            <a:ext cx="1780186" cy="8900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Aims	</a:t>
            </a:r>
            <a:endParaRPr lang="en-US"/>
          </a:p>
        </p:txBody>
      </p:sp>
      <p:sp>
        <p:nvSpPr>
          <p:cNvPr id="7171" name="Rectangle 3"/>
          <p:cNvSpPr>
            <a:spLocks noGrp="1" noChangeArrowheads="1"/>
          </p:cNvSpPr>
          <p:nvPr>
            <p:ph type="body" idx="1"/>
          </p:nvPr>
        </p:nvSpPr>
        <p:spPr/>
        <p:txBody>
          <a:bodyPr/>
          <a:lstStyle/>
          <a:p>
            <a:pPr eaLnBrk="1" hangingPunct="1"/>
            <a:r>
              <a:rPr lang="en-GB" dirty="0"/>
              <a:t>To assist officers with the audit of HACCP systems and systems based on HACCP principles</a:t>
            </a:r>
            <a:endParaRPr lang="en-US" dirty="0"/>
          </a:p>
        </p:txBody>
      </p:sp>
      <p:pic>
        <p:nvPicPr>
          <p:cNvPr id="3" name="Picture 2"/>
          <p:cNvPicPr>
            <a:picLocks noChangeAspect="1"/>
          </p:cNvPicPr>
          <p:nvPr/>
        </p:nvPicPr>
        <p:blipFill>
          <a:blip r:embed="rId3"/>
          <a:stretch>
            <a:fillRect/>
          </a:stretch>
        </p:blipFill>
        <p:spPr>
          <a:xfrm>
            <a:off x="6723176" y="5021734"/>
            <a:ext cx="1780186" cy="89009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MyHACCP</a:t>
            </a:r>
          </a:p>
        </p:txBody>
      </p:sp>
      <p:pic>
        <p:nvPicPr>
          <p:cNvPr id="4" name="Content Placeholder 3"/>
          <p:cNvPicPr>
            <a:picLocks noGrp="1" noChangeAspect="1"/>
          </p:cNvPicPr>
          <p:nvPr>
            <p:ph idx="1"/>
          </p:nvPr>
        </p:nvPicPr>
        <p:blipFill rotWithShape="1">
          <a:blip r:embed="rId2"/>
          <a:srcRect t="10666" r="833" b="9333"/>
          <a:stretch/>
        </p:blipFill>
        <p:spPr>
          <a:xfrm>
            <a:off x="147592" y="1417638"/>
            <a:ext cx="8997400" cy="4536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139952" y="507861"/>
            <a:ext cx="3104248" cy="369332"/>
          </a:xfrm>
          <a:prstGeom prst="rect">
            <a:avLst/>
          </a:prstGeom>
        </p:spPr>
        <p:txBody>
          <a:bodyPr wrap="none">
            <a:spAutoFit/>
          </a:bodyPr>
          <a:lstStyle/>
          <a:p>
            <a:r>
              <a:rPr lang="en-GB" dirty="0"/>
              <a:t>https://myhaccp.food.gov.uk/</a:t>
            </a:r>
          </a:p>
        </p:txBody>
      </p:sp>
    </p:spTree>
    <p:extLst>
      <p:ext uri="{BB962C8B-B14F-4D97-AF65-F5344CB8AC3E}">
        <p14:creationId xmlns:p14="http://schemas.microsoft.com/office/powerpoint/2010/main" val="1871373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MyHACCP</a:t>
            </a:r>
          </a:p>
        </p:txBody>
      </p:sp>
      <p:sp>
        <p:nvSpPr>
          <p:cNvPr id="3" name="Content Placeholder 2"/>
          <p:cNvSpPr>
            <a:spLocks noGrp="1"/>
          </p:cNvSpPr>
          <p:nvPr>
            <p:ph idx="1"/>
          </p:nvPr>
        </p:nvSpPr>
        <p:spPr>
          <a:xfrm>
            <a:off x="457200" y="1417638"/>
            <a:ext cx="8229600" cy="4713287"/>
          </a:xfrm>
        </p:spPr>
        <p:txBody>
          <a:bodyPr>
            <a:normAutofit/>
          </a:bodyPr>
          <a:lstStyle/>
          <a:p>
            <a:r>
              <a:rPr lang="en-GB" dirty="0"/>
              <a:t>Provides businesses with: </a:t>
            </a:r>
          </a:p>
          <a:p>
            <a:pPr lvl="1"/>
            <a:r>
              <a:rPr lang="en-GB" dirty="0"/>
              <a:t>Web tool that leads them through a HACCP study protocol</a:t>
            </a:r>
          </a:p>
          <a:p>
            <a:pPr lvl="2"/>
            <a:r>
              <a:rPr lang="en-GB" dirty="0"/>
              <a:t>Focus is on their products </a:t>
            </a:r>
          </a:p>
          <a:p>
            <a:pPr lvl="2"/>
            <a:r>
              <a:rPr lang="en-GB" dirty="0"/>
              <a:t>also considers the prerequisites </a:t>
            </a:r>
          </a:p>
          <a:p>
            <a:endParaRPr lang="en-GB" dirty="0"/>
          </a:p>
        </p:txBody>
      </p:sp>
      <p:pic>
        <p:nvPicPr>
          <p:cNvPr id="5" name="Picture 4"/>
          <p:cNvPicPr>
            <a:picLocks noChangeAspect="1"/>
          </p:cNvPicPr>
          <p:nvPr/>
        </p:nvPicPr>
        <p:blipFill>
          <a:blip r:embed="rId3"/>
          <a:stretch>
            <a:fillRect/>
          </a:stretch>
        </p:blipFill>
        <p:spPr>
          <a:xfrm>
            <a:off x="6804248" y="5085184"/>
            <a:ext cx="1780186" cy="890093"/>
          </a:xfrm>
          <a:prstGeom prst="rect">
            <a:avLst/>
          </a:prstGeom>
        </p:spPr>
      </p:pic>
    </p:spTree>
    <p:extLst>
      <p:ext uri="{BB962C8B-B14F-4D97-AF65-F5344CB8AC3E}">
        <p14:creationId xmlns:p14="http://schemas.microsoft.com/office/powerpoint/2010/main" val="1519721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MyHACCP</a:t>
            </a:r>
          </a:p>
        </p:txBody>
      </p:sp>
      <p:sp>
        <p:nvSpPr>
          <p:cNvPr id="3" name="Content Placeholder 2"/>
          <p:cNvSpPr>
            <a:spLocks noGrp="1"/>
          </p:cNvSpPr>
          <p:nvPr>
            <p:ph idx="1"/>
          </p:nvPr>
        </p:nvSpPr>
        <p:spPr/>
        <p:txBody>
          <a:bodyPr/>
          <a:lstStyle/>
          <a:p>
            <a:pPr lvl="0">
              <a:buClr>
                <a:srgbClr val="CC9900"/>
              </a:buClr>
            </a:pPr>
            <a:r>
              <a:rPr lang="en-GB" sz="2600" dirty="0">
                <a:solidFill>
                  <a:srgbClr val="000000"/>
                </a:solidFill>
              </a:rPr>
              <a:t>Tiered guidance on: </a:t>
            </a:r>
          </a:p>
          <a:p>
            <a:pPr lvl="1">
              <a:buClr>
                <a:srgbClr val="3B812F"/>
              </a:buClr>
            </a:pPr>
            <a:r>
              <a:rPr lang="en-GB" sz="2200" dirty="0">
                <a:solidFill>
                  <a:srgbClr val="000000"/>
                </a:solidFill>
              </a:rPr>
              <a:t>Preparation for a HACCP study </a:t>
            </a:r>
          </a:p>
          <a:p>
            <a:pPr lvl="1">
              <a:buClr>
                <a:srgbClr val="3B812F"/>
              </a:buClr>
            </a:pPr>
            <a:r>
              <a:rPr lang="en-GB" sz="2200" dirty="0">
                <a:solidFill>
                  <a:srgbClr val="000000"/>
                </a:solidFill>
              </a:rPr>
              <a:t>Working through each of the HACCP principles </a:t>
            </a:r>
          </a:p>
          <a:p>
            <a:pPr lvl="1">
              <a:buClr>
                <a:srgbClr val="3B812F"/>
              </a:buClr>
            </a:pPr>
            <a:r>
              <a:rPr lang="en-GB" sz="2200" dirty="0">
                <a:solidFill>
                  <a:srgbClr val="000000"/>
                </a:solidFill>
              </a:rPr>
              <a:t>Identification of hazards, their analysis, CCPs and control </a:t>
            </a:r>
          </a:p>
        </p:txBody>
      </p:sp>
      <p:pic>
        <p:nvPicPr>
          <p:cNvPr id="4" name="Picture 3"/>
          <p:cNvPicPr>
            <a:picLocks noChangeAspect="1"/>
          </p:cNvPicPr>
          <p:nvPr/>
        </p:nvPicPr>
        <p:blipFill>
          <a:blip r:embed="rId2"/>
          <a:stretch>
            <a:fillRect/>
          </a:stretch>
        </p:blipFill>
        <p:spPr>
          <a:xfrm>
            <a:off x="6804248" y="5085184"/>
            <a:ext cx="1780186" cy="890093"/>
          </a:xfrm>
          <a:prstGeom prst="rect">
            <a:avLst/>
          </a:prstGeom>
        </p:spPr>
      </p:pic>
    </p:spTree>
    <p:extLst>
      <p:ext uri="{BB962C8B-B14F-4D97-AF65-F5344CB8AC3E}">
        <p14:creationId xmlns:p14="http://schemas.microsoft.com/office/powerpoint/2010/main" val="160848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MyHACCP</a:t>
            </a:r>
          </a:p>
        </p:txBody>
      </p:sp>
      <p:sp>
        <p:nvSpPr>
          <p:cNvPr id="3" name="Content Placeholder 2"/>
          <p:cNvSpPr>
            <a:spLocks noGrp="1"/>
          </p:cNvSpPr>
          <p:nvPr>
            <p:ph idx="1"/>
          </p:nvPr>
        </p:nvSpPr>
        <p:spPr/>
        <p:txBody>
          <a:bodyPr/>
          <a:lstStyle/>
          <a:p>
            <a:pPr lvl="0">
              <a:buClr>
                <a:srgbClr val="CC9900"/>
              </a:buClr>
            </a:pPr>
            <a:r>
              <a:rPr lang="en-GB" sz="2600" dirty="0">
                <a:solidFill>
                  <a:srgbClr val="000000"/>
                </a:solidFill>
              </a:rPr>
              <a:t>External web links to relevant information </a:t>
            </a:r>
          </a:p>
          <a:p>
            <a:pPr lvl="0">
              <a:buClr>
                <a:srgbClr val="CC9900"/>
              </a:buClr>
            </a:pPr>
            <a:r>
              <a:rPr lang="en-GB" sz="2600" dirty="0">
                <a:solidFill>
                  <a:srgbClr val="000000"/>
                </a:solidFill>
              </a:rPr>
              <a:t>Pdf output of </a:t>
            </a:r>
          </a:p>
          <a:p>
            <a:pPr lvl="1">
              <a:buClr>
                <a:srgbClr val="3B812F"/>
              </a:buClr>
            </a:pPr>
            <a:r>
              <a:rPr lang="en-GB" sz="2200" dirty="0">
                <a:solidFill>
                  <a:srgbClr val="000000"/>
                </a:solidFill>
              </a:rPr>
              <a:t>the finished HACCP study and; </a:t>
            </a:r>
          </a:p>
          <a:p>
            <a:pPr lvl="1">
              <a:buClr>
                <a:srgbClr val="3B812F"/>
              </a:buClr>
            </a:pPr>
            <a:r>
              <a:rPr lang="en-GB" sz="2200" dirty="0">
                <a:solidFill>
                  <a:srgbClr val="000000"/>
                </a:solidFill>
              </a:rPr>
              <a:t>HACCP based controls. </a:t>
            </a:r>
          </a:p>
          <a:p>
            <a:endParaRPr lang="en-GB" dirty="0"/>
          </a:p>
        </p:txBody>
      </p:sp>
      <p:pic>
        <p:nvPicPr>
          <p:cNvPr id="4" name="Picture 3"/>
          <p:cNvPicPr>
            <a:picLocks noChangeAspect="1"/>
          </p:cNvPicPr>
          <p:nvPr/>
        </p:nvPicPr>
        <p:blipFill>
          <a:blip r:embed="rId2"/>
          <a:stretch>
            <a:fillRect/>
          </a:stretch>
        </p:blipFill>
        <p:spPr>
          <a:xfrm>
            <a:off x="6732240" y="5085184"/>
            <a:ext cx="1780186" cy="890093"/>
          </a:xfrm>
          <a:prstGeom prst="rect">
            <a:avLst/>
          </a:prstGeom>
        </p:spPr>
      </p:pic>
    </p:spTree>
    <p:extLst>
      <p:ext uri="{BB962C8B-B14F-4D97-AF65-F5344CB8AC3E}">
        <p14:creationId xmlns:p14="http://schemas.microsoft.com/office/powerpoint/2010/main" val="989304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t>HACCP – First Steps</a:t>
            </a:r>
          </a:p>
        </p:txBody>
      </p:sp>
      <p:graphicFrame>
        <p:nvGraphicFramePr>
          <p:cNvPr id="1026" name="Object 3"/>
          <p:cNvGraphicFramePr>
            <a:graphicFrameLocks noGrp="1" noChangeAspect="1"/>
          </p:cNvGraphicFramePr>
          <p:nvPr>
            <p:ph type="dgm" idx="1"/>
            <p:extLst>
              <p:ext uri="{D42A27DB-BD31-4B8C-83A1-F6EECF244321}">
                <p14:modId xmlns:p14="http://schemas.microsoft.com/office/powerpoint/2010/main" val="632704796"/>
              </p:ext>
            </p:extLst>
          </p:nvPr>
        </p:nvGraphicFramePr>
        <p:xfrm>
          <a:off x="2987824" y="1253507"/>
          <a:ext cx="2940050" cy="4716462"/>
        </p:xfrm>
        <a:graphic>
          <a:graphicData uri="http://schemas.openxmlformats.org/presentationml/2006/ole">
            <mc:AlternateContent xmlns:mc="http://schemas.openxmlformats.org/markup-compatibility/2006">
              <mc:Choice xmlns:v="urn:schemas-microsoft-com:vml" Requires="v">
                <p:oleObj spid="_x0000_s1148" name="MS Org Chart" r:id="rId4" imgW="2552400" imgH="4095720" progId="">
                  <p:embed followColorScheme="full"/>
                </p:oleObj>
              </mc:Choice>
              <mc:Fallback>
                <p:oleObj name="MS Org Chart" r:id="rId4" imgW="2552400" imgH="4095720" progId="">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1253507"/>
                        <a:ext cx="2940050" cy="471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6732240" y="5085184"/>
            <a:ext cx="1780186" cy="89009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27651" name="Rectangle 2"/>
          <p:cNvSpPr>
            <a:spLocks noGrp="1" noChangeArrowheads="1"/>
          </p:cNvSpPr>
          <p:nvPr>
            <p:ph type="title"/>
          </p:nvPr>
        </p:nvSpPr>
        <p:spPr/>
        <p:txBody>
          <a:bodyPr/>
          <a:lstStyle/>
          <a:p>
            <a:pPr eaLnBrk="1" hangingPunct="1"/>
            <a:r>
              <a:rPr lang="en-GB" altLang="en-US"/>
              <a:t>HACCP team</a:t>
            </a:r>
          </a:p>
        </p:txBody>
      </p:sp>
      <p:sp>
        <p:nvSpPr>
          <p:cNvPr id="27652" name="Rectangle 3"/>
          <p:cNvSpPr>
            <a:spLocks noGrp="1" noChangeArrowheads="1"/>
          </p:cNvSpPr>
          <p:nvPr>
            <p:ph type="body" idx="1"/>
          </p:nvPr>
        </p:nvSpPr>
        <p:spPr>
          <a:xfrm>
            <a:off x="390476" y="1243013"/>
            <a:ext cx="8229600" cy="4530725"/>
          </a:xfrm>
        </p:spPr>
        <p:txBody>
          <a:bodyPr/>
          <a:lstStyle/>
          <a:p>
            <a:pPr eaLnBrk="1" hangingPunct="1"/>
            <a:r>
              <a:rPr lang="en-GB" altLang="en-US" dirty="0"/>
              <a:t>Responsible for undertaking HACCP</a:t>
            </a:r>
          </a:p>
          <a:p>
            <a:pPr eaLnBrk="1" hangingPunct="1"/>
            <a:r>
              <a:rPr lang="en-GB" altLang="en-US" dirty="0"/>
              <a:t>Should include representatives from all aspects of business</a:t>
            </a:r>
          </a:p>
          <a:p>
            <a:pPr eaLnBrk="1" hangingPunct="1"/>
            <a:r>
              <a:rPr lang="en-GB" altLang="en-US" dirty="0"/>
              <a:t>In large premises, could include:</a:t>
            </a:r>
          </a:p>
          <a:p>
            <a:pPr lvl="1" eaLnBrk="1" hangingPunct="1"/>
            <a:r>
              <a:rPr lang="en-GB" altLang="en-US" dirty="0"/>
              <a:t>Production manager</a:t>
            </a:r>
          </a:p>
          <a:p>
            <a:pPr lvl="1" eaLnBrk="1" hangingPunct="1"/>
            <a:r>
              <a:rPr lang="en-GB" altLang="en-US" dirty="0"/>
              <a:t>Process engineer</a:t>
            </a:r>
          </a:p>
          <a:p>
            <a:pPr lvl="1" eaLnBrk="1" hangingPunct="1"/>
            <a:r>
              <a:rPr lang="en-GB" altLang="en-US" dirty="0"/>
              <a:t>Operator(s)</a:t>
            </a:r>
          </a:p>
          <a:p>
            <a:pPr lvl="1" eaLnBrk="1" hangingPunct="1"/>
            <a:r>
              <a:rPr lang="en-GB" altLang="en-US" dirty="0"/>
              <a:t>QA/Technical manager</a:t>
            </a:r>
          </a:p>
        </p:txBody>
      </p:sp>
      <p:pic>
        <p:nvPicPr>
          <p:cNvPr id="276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157788"/>
            <a:ext cx="17811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20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28675" name="Rectangle 2"/>
          <p:cNvSpPr>
            <a:spLocks noGrp="1" noChangeArrowheads="1"/>
          </p:cNvSpPr>
          <p:nvPr>
            <p:ph type="title"/>
          </p:nvPr>
        </p:nvSpPr>
        <p:spPr/>
        <p:txBody>
          <a:bodyPr/>
          <a:lstStyle/>
          <a:p>
            <a:pPr eaLnBrk="1" hangingPunct="1"/>
            <a:r>
              <a:rPr lang="en-GB" altLang="en-US"/>
              <a:t>HACCP team</a:t>
            </a:r>
          </a:p>
        </p:txBody>
      </p:sp>
      <p:sp>
        <p:nvSpPr>
          <p:cNvPr id="28676" name="Rectangle 3"/>
          <p:cNvSpPr>
            <a:spLocks noGrp="1" noChangeArrowheads="1"/>
          </p:cNvSpPr>
          <p:nvPr>
            <p:ph type="body" idx="1"/>
          </p:nvPr>
        </p:nvSpPr>
        <p:spPr/>
        <p:txBody>
          <a:bodyPr/>
          <a:lstStyle/>
          <a:p>
            <a:pPr eaLnBrk="1" hangingPunct="1"/>
            <a:r>
              <a:rPr lang="en-GB" altLang="en-US" dirty="0"/>
              <a:t>In small premises</a:t>
            </a:r>
          </a:p>
          <a:p>
            <a:pPr lvl="1" eaLnBrk="1" hangingPunct="1"/>
            <a:r>
              <a:rPr lang="en-GB" altLang="en-US" dirty="0"/>
              <a:t>Food Business Operator</a:t>
            </a:r>
          </a:p>
          <a:p>
            <a:pPr lvl="1" eaLnBrk="1" hangingPunct="1"/>
            <a:r>
              <a:rPr lang="en-GB" altLang="en-US" dirty="0"/>
              <a:t>Staff</a:t>
            </a:r>
          </a:p>
          <a:p>
            <a:pPr eaLnBrk="1" hangingPunct="1"/>
            <a:endParaRPr lang="en-GB" altLang="en-US" dirty="0"/>
          </a:p>
          <a:p>
            <a:pPr eaLnBrk="1" hangingPunct="1"/>
            <a:r>
              <a:rPr lang="en-GB" altLang="en-US" dirty="0"/>
              <a:t>Team must have access to technical information to be effective</a:t>
            </a:r>
          </a:p>
          <a:p>
            <a:pPr eaLnBrk="1" hangingPunct="1">
              <a:buFont typeface="Wingdings" panose="05000000000000000000" pitchFamily="2" charset="2"/>
              <a:buNone/>
            </a:pPr>
            <a:endParaRPr lang="en-GB" altLang="en-US" dirty="0"/>
          </a:p>
        </p:txBody>
      </p:sp>
      <p:pic>
        <p:nvPicPr>
          <p:cNvPr id="286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224463"/>
            <a:ext cx="17811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20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29699" name="Rectangle 2"/>
          <p:cNvSpPr>
            <a:spLocks noGrp="1" noChangeArrowheads="1"/>
          </p:cNvSpPr>
          <p:nvPr>
            <p:ph type="title"/>
          </p:nvPr>
        </p:nvSpPr>
        <p:spPr/>
        <p:txBody>
          <a:bodyPr/>
          <a:lstStyle/>
          <a:p>
            <a:pPr eaLnBrk="1" hangingPunct="1"/>
            <a:r>
              <a:rPr lang="en-GB" altLang="en-US" dirty="0"/>
              <a:t>Description of food</a:t>
            </a:r>
            <a:endParaRPr lang="en-US" altLang="en-US" dirty="0"/>
          </a:p>
        </p:txBody>
      </p:sp>
      <p:sp>
        <p:nvSpPr>
          <p:cNvPr id="29700" name="Rectangle 3"/>
          <p:cNvSpPr>
            <a:spLocks noGrp="1" noChangeArrowheads="1"/>
          </p:cNvSpPr>
          <p:nvPr>
            <p:ph type="body" idx="1"/>
          </p:nvPr>
        </p:nvSpPr>
        <p:spPr>
          <a:xfrm>
            <a:off x="457200" y="1417638"/>
            <a:ext cx="8229600" cy="4530725"/>
          </a:xfrm>
        </p:spPr>
        <p:txBody>
          <a:bodyPr/>
          <a:lstStyle/>
          <a:p>
            <a:pPr eaLnBrk="1" hangingPunct="1"/>
            <a:r>
              <a:rPr lang="en-GB" altLang="en-US" dirty="0"/>
              <a:t>HACCP team must understand key characteristics of food</a:t>
            </a:r>
          </a:p>
          <a:p>
            <a:pPr lvl="1" eaLnBrk="1" hangingPunct="1"/>
            <a:r>
              <a:rPr lang="en-GB" altLang="en-US" dirty="0"/>
              <a:t>Chemical composition</a:t>
            </a:r>
          </a:p>
          <a:p>
            <a:pPr lvl="1" eaLnBrk="1" hangingPunct="1"/>
            <a:r>
              <a:rPr lang="en-GB" altLang="en-US" dirty="0"/>
              <a:t>Physical state</a:t>
            </a:r>
          </a:p>
          <a:p>
            <a:pPr lvl="1" eaLnBrk="1" hangingPunct="1"/>
            <a:r>
              <a:rPr lang="en-GB" altLang="en-US" dirty="0"/>
              <a:t>Packaging</a:t>
            </a:r>
          </a:p>
          <a:p>
            <a:pPr lvl="1" eaLnBrk="1" hangingPunct="1"/>
            <a:r>
              <a:rPr lang="en-GB" altLang="en-US" dirty="0"/>
              <a:t>Shelf life</a:t>
            </a:r>
          </a:p>
          <a:p>
            <a:pPr lvl="1" eaLnBrk="1" hangingPunct="1"/>
            <a:r>
              <a:rPr lang="en-GB" altLang="en-US" dirty="0"/>
              <a:t>Labelling information</a:t>
            </a:r>
            <a:endParaRPr lang="en-US" altLang="en-US" dirty="0"/>
          </a:p>
        </p:txBody>
      </p:sp>
      <p:pic>
        <p:nvPicPr>
          <p:cNvPr id="2" name="Picture 1"/>
          <p:cNvPicPr>
            <a:picLocks noChangeAspect="1"/>
          </p:cNvPicPr>
          <p:nvPr/>
        </p:nvPicPr>
        <p:blipFill>
          <a:blip r:embed="rId2"/>
          <a:stretch>
            <a:fillRect/>
          </a:stretch>
        </p:blipFill>
        <p:spPr>
          <a:xfrm>
            <a:off x="6516216" y="5082082"/>
            <a:ext cx="1780186" cy="890093"/>
          </a:xfrm>
          <a:prstGeom prst="rect">
            <a:avLst/>
          </a:prstGeom>
        </p:spPr>
      </p:pic>
    </p:spTree>
    <p:extLst>
      <p:ext uri="{BB962C8B-B14F-4D97-AF65-F5344CB8AC3E}">
        <p14:creationId xmlns:p14="http://schemas.microsoft.com/office/powerpoint/2010/main" val="280944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30723" name="Rectangle 2"/>
          <p:cNvSpPr>
            <a:spLocks noGrp="1" noChangeArrowheads="1"/>
          </p:cNvSpPr>
          <p:nvPr>
            <p:ph type="title"/>
          </p:nvPr>
        </p:nvSpPr>
        <p:spPr/>
        <p:txBody>
          <a:bodyPr/>
          <a:lstStyle/>
          <a:p>
            <a:pPr eaLnBrk="1" hangingPunct="1"/>
            <a:r>
              <a:rPr lang="en-GB" altLang="en-US"/>
              <a:t>Intended use</a:t>
            </a:r>
            <a:endParaRPr lang="en-US" altLang="en-US"/>
          </a:p>
        </p:txBody>
      </p:sp>
      <p:sp>
        <p:nvSpPr>
          <p:cNvPr id="30724" name="Rectangle 3"/>
          <p:cNvSpPr>
            <a:spLocks noGrp="1" noChangeArrowheads="1"/>
          </p:cNvSpPr>
          <p:nvPr>
            <p:ph type="body" idx="1"/>
          </p:nvPr>
        </p:nvSpPr>
        <p:spPr/>
        <p:txBody>
          <a:bodyPr/>
          <a:lstStyle/>
          <a:p>
            <a:pPr eaLnBrk="1" hangingPunct="1">
              <a:lnSpc>
                <a:spcPct val="90000"/>
              </a:lnSpc>
            </a:pPr>
            <a:r>
              <a:rPr lang="en-GB" altLang="en-US" dirty="0"/>
              <a:t>Ready to eat</a:t>
            </a:r>
          </a:p>
          <a:p>
            <a:pPr lvl="1" eaLnBrk="1" hangingPunct="1">
              <a:lnSpc>
                <a:spcPct val="90000"/>
              </a:lnSpc>
            </a:pPr>
            <a:r>
              <a:rPr lang="en-GB" altLang="en-US" dirty="0"/>
              <a:t>Further processing by customer</a:t>
            </a:r>
          </a:p>
          <a:p>
            <a:pPr eaLnBrk="1" hangingPunct="1">
              <a:lnSpc>
                <a:spcPct val="90000"/>
              </a:lnSpc>
            </a:pPr>
            <a:r>
              <a:rPr lang="en-GB" altLang="en-US" dirty="0"/>
              <a:t>Target group:</a:t>
            </a:r>
          </a:p>
          <a:p>
            <a:pPr lvl="1" eaLnBrk="1" hangingPunct="1">
              <a:lnSpc>
                <a:spcPct val="90000"/>
              </a:lnSpc>
            </a:pPr>
            <a:r>
              <a:rPr lang="en-GB" altLang="en-US" dirty="0"/>
              <a:t>Elderly/infants</a:t>
            </a:r>
          </a:p>
          <a:p>
            <a:pPr lvl="1" eaLnBrk="1" hangingPunct="1">
              <a:lnSpc>
                <a:spcPct val="90000"/>
              </a:lnSpc>
            </a:pPr>
            <a:endParaRPr lang="en-GB" altLang="en-US" dirty="0"/>
          </a:p>
          <a:p>
            <a:pPr eaLnBrk="1" hangingPunct="1">
              <a:lnSpc>
                <a:spcPct val="90000"/>
              </a:lnSpc>
            </a:pPr>
            <a:r>
              <a:rPr lang="en-GB" altLang="en-US" dirty="0"/>
              <a:t>Likelihood of misuse</a:t>
            </a:r>
          </a:p>
          <a:p>
            <a:pPr lvl="1" eaLnBrk="1" hangingPunct="1">
              <a:lnSpc>
                <a:spcPct val="90000"/>
              </a:lnSpc>
            </a:pPr>
            <a:r>
              <a:rPr lang="en-GB" altLang="en-US" dirty="0"/>
              <a:t>Temperature abuse</a:t>
            </a:r>
          </a:p>
          <a:p>
            <a:pPr lvl="1" eaLnBrk="1" hangingPunct="1">
              <a:lnSpc>
                <a:spcPct val="90000"/>
              </a:lnSpc>
            </a:pPr>
            <a:r>
              <a:rPr lang="en-GB" altLang="en-US" dirty="0"/>
              <a:t>Preparation of food</a:t>
            </a:r>
            <a:endParaRPr lang="en-US" altLang="en-US" dirty="0"/>
          </a:p>
        </p:txBody>
      </p:sp>
      <p:pic>
        <p:nvPicPr>
          <p:cNvPr id="2" name="Picture 1"/>
          <p:cNvPicPr>
            <a:picLocks noChangeAspect="1"/>
          </p:cNvPicPr>
          <p:nvPr/>
        </p:nvPicPr>
        <p:blipFill>
          <a:blip r:embed="rId2"/>
          <a:stretch>
            <a:fillRect/>
          </a:stretch>
        </p:blipFill>
        <p:spPr>
          <a:xfrm>
            <a:off x="6877270" y="5163591"/>
            <a:ext cx="1780186" cy="890093"/>
          </a:xfrm>
          <a:prstGeom prst="rect">
            <a:avLst/>
          </a:prstGeom>
        </p:spPr>
      </p:pic>
    </p:spTree>
    <p:extLst>
      <p:ext uri="{BB962C8B-B14F-4D97-AF65-F5344CB8AC3E}">
        <p14:creationId xmlns:p14="http://schemas.microsoft.com/office/powerpoint/2010/main" val="769516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GB" altLang="en-US" dirty="0">
              <a:solidFill>
                <a:srgbClr val="000000"/>
              </a:solidFill>
            </a:endParaRPr>
          </a:p>
        </p:txBody>
      </p:sp>
      <p:sp>
        <p:nvSpPr>
          <p:cNvPr id="32771" name="Rectangle 2"/>
          <p:cNvSpPr>
            <a:spLocks noGrp="1" noChangeArrowheads="1"/>
          </p:cNvSpPr>
          <p:nvPr>
            <p:ph type="title"/>
          </p:nvPr>
        </p:nvSpPr>
        <p:spPr/>
        <p:txBody>
          <a:bodyPr/>
          <a:lstStyle/>
          <a:p>
            <a:pPr eaLnBrk="1" hangingPunct="1"/>
            <a:r>
              <a:rPr lang="en-GB" altLang="en-US" dirty="0"/>
              <a:t>Process Flow diagram</a:t>
            </a:r>
            <a:endParaRPr lang="en-US" altLang="en-US" dirty="0"/>
          </a:p>
        </p:txBody>
      </p:sp>
      <p:sp>
        <p:nvSpPr>
          <p:cNvPr id="32772" name="Rectangle 3"/>
          <p:cNvSpPr>
            <a:spLocks noGrp="1" noChangeArrowheads="1"/>
          </p:cNvSpPr>
          <p:nvPr>
            <p:ph type="body" sz="half" idx="1"/>
          </p:nvPr>
        </p:nvSpPr>
        <p:spPr/>
        <p:txBody>
          <a:bodyPr/>
          <a:lstStyle/>
          <a:p>
            <a:pPr eaLnBrk="1" hangingPunct="1"/>
            <a:r>
              <a:rPr lang="en-GB" altLang="en-US" sz="2600" dirty="0"/>
              <a:t>Include main steps in process</a:t>
            </a:r>
          </a:p>
          <a:p>
            <a:pPr eaLnBrk="1" hangingPunct="1"/>
            <a:r>
              <a:rPr lang="en-GB" altLang="en-US" sz="2600" dirty="0"/>
              <a:t>Easy to read</a:t>
            </a:r>
            <a:endParaRPr lang="en-US" altLang="en-US" sz="2600" dirty="0"/>
          </a:p>
        </p:txBody>
      </p:sp>
      <p:pic>
        <p:nvPicPr>
          <p:cNvPr id="2" name="Picture 1"/>
          <p:cNvPicPr>
            <a:picLocks noChangeAspect="1"/>
          </p:cNvPicPr>
          <p:nvPr/>
        </p:nvPicPr>
        <p:blipFill>
          <a:blip r:embed="rId2"/>
          <a:stretch>
            <a:fillRect/>
          </a:stretch>
        </p:blipFill>
        <p:spPr>
          <a:xfrm>
            <a:off x="3635869" y="5132882"/>
            <a:ext cx="1780186" cy="890093"/>
          </a:xfrm>
          <a:prstGeom prst="rect">
            <a:avLst/>
          </a:prstGeom>
        </p:spPr>
      </p:pic>
      <p:pic>
        <p:nvPicPr>
          <p:cNvPr id="3" name="Picture 2"/>
          <p:cNvPicPr>
            <a:picLocks noChangeAspect="1"/>
          </p:cNvPicPr>
          <p:nvPr/>
        </p:nvPicPr>
        <p:blipFill>
          <a:blip r:embed="rId3"/>
          <a:stretch>
            <a:fillRect/>
          </a:stretch>
        </p:blipFill>
        <p:spPr>
          <a:xfrm>
            <a:off x="5154115" y="248077"/>
            <a:ext cx="3562847" cy="5903765"/>
          </a:xfrm>
          <a:prstGeom prst="rect">
            <a:avLst/>
          </a:prstGeom>
        </p:spPr>
      </p:pic>
    </p:spTree>
    <p:extLst>
      <p:ext uri="{BB962C8B-B14F-4D97-AF65-F5344CB8AC3E}">
        <p14:creationId xmlns:p14="http://schemas.microsoft.com/office/powerpoint/2010/main" val="305757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Objectives</a:t>
            </a:r>
            <a:endParaRPr lang="en-US"/>
          </a:p>
        </p:txBody>
      </p:sp>
      <p:sp>
        <p:nvSpPr>
          <p:cNvPr id="8195" name="Rectangle 3"/>
          <p:cNvSpPr>
            <a:spLocks noGrp="1" noChangeArrowheads="1"/>
          </p:cNvSpPr>
          <p:nvPr>
            <p:ph type="body" idx="1"/>
          </p:nvPr>
        </p:nvSpPr>
        <p:spPr/>
        <p:txBody>
          <a:bodyPr/>
          <a:lstStyle/>
          <a:p>
            <a:pPr eaLnBrk="1" hangingPunct="1"/>
            <a:r>
              <a:rPr lang="en-GB" dirty="0"/>
              <a:t>This course seeks to:</a:t>
            </a:r>
          </a:p>
          <a:p>
            <a:pPr lvl="1" eaLnBrk="1" hangingPunct="1"/>
            <a:r>
              <a:rPr lang="en-GB" dirty="0"/>
              <a:t>Review the 7 Codex Principles of HACCP.</a:t>
            </a:r>
          </a:p>
          <a:p>
            <a:pPr lvl="1" eaLnBrk="1" hangingPunct="1"/>
            <a:r>
              <a:rPr lang="en-GB" dirty="0"/>
              <a:t>Review prerequisites to HACCP</a:t>
            </a:r>
          </a:p>
          <a:p>
            <a:pPr lvl="1" eaLnBrk="1" hangingPunct="1"/>
            <a:r>
              <a:rPr lang="en-GB" dirty="0"/>
              <a:t>Review “Systems based on HACCP principles”.</a:t>
            </a:r>
          </a:p>
          <a:p>
            <a:pPr lvl="1" eaLnBrk="1" hangingPunct="1"/>
            <a:r>
              <a:rPr lang="en-GB" dirty="0"/>
              <a:t>Consider compliance with Article 5, 852/2004.</a:t>
            </a:r>
          </a:p>
          <a:p>
            <a:pPr lvl="1" eaLnBrk="1" hangingPunct="1"/>
            <a:r>
              <a:rPr lang="en-GB" dirty="0"/>
              <a:t>Provide practical guidance on assessment of compliance and appropriate enforcement.</a:t>
            </a:r>
            <a:endParaRPr lang="en-US" dirty="0"/>
          </a:p>
        </p:txBody>
      </p:sp>
      <p:pic>
        <p:nvPicPr>
          <p:cNvPr id="2" name="Picture 1"/>
          <p:cNvPicPr>
            <a:picLocks noChangeAspect="1"/>
          </p:cNvPicPr>
          <p:nvPr/>
        </p:nvPicPr>
        <p:blipFill>
          <a:blip r:embed="rId3"/>
          <a:stretch>
            <a:fillRect/>
          </a:stretch>
        </p:blipFill>
        <p:spPr>
          <a:xfrm>
            <a:off x="6919438" y="5219624"/>
            <a:ext cx="1780186" cy="89009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tLang="en-US" dirty="0"/>
              <a:t>Process Flow diagram (PFD)</a:t>
            </a:r>
            <a:endParaRPr lang="en-GB" dirty="0"/>
          </a:p>
        </p:txBody>
      </p:sp>
      <p:sp>
        <p:nvSpPr>
          <p:cNvPr id="7" name="Content Placeholder 6"/>
          <p:cNvSpPr>
            <a:spLocks noGrp="1"/>
          </p:cNvSpPr>
          <p:nvPr>
            <p:ph idx="1"/>
          </p:nvPr>
        </p:nvSpPr>
        <p:spPr/>
        <p:txBody>
          <a:bodyPr/>
          <a:lstStyle/>
          <a:p>
            <a:r>
              <a:rPr lang="en-GB" sz="2600" dirty="0"/>
              <a:t>Identifies all key stages of the food activity</a:t>
            </a:r>
          </a:p>
          <a:p>
            <a:pPr marL="0" indent="0">
              <a:buNone/>
            </a:pPr>
            <a:endParaRPr lang="en-GB" sz="2600" dirty="0"/>
          </a:p>
          <a:p>
            <a:r>
              <a:rPr lang="en-GB" sz="2600" dirty="0"/>
              <a:t>From purchase and receipt of raw materials to the supply of the finished food</a:t>
            </a:r>
          </a:p>
          <a:p>
            <a:pPr marL="0" indent="0">
              <a:buNone/>
            </a:pPr>
            <a:endParaRPr lang="en-GB" sz="2600" dirty="0"/>
          </a:p>
          <a:p>
            <a:r>
              <a:rPr lang="en-GB" sz="2600" dirty="0"/>
              <a:t>PFD should be detailed enough to identify key stages but not over complicated</a:t>
            </a:r>
          </a:p>
        </p:txBody>
      </p:sp>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pic>
        <p:nvPicPr>
          <p:cNvPr id="2" name="Picture 1"/>
          <p:cNvPicPr>
            <a:picLocks noChangeAspect="1"/>
          </p:cNvPicPr>
          <p:nvPr/>
        </p:nvPicPr>
        <p:blipFill>
          <a:blip r:embed="rId2"/>
          <a:stretch>
            <a:fillRect/>
          </a:stretch>
        </p:blipFill>
        <p:spPr>
          <a:xfrm>
            <a:off x="6732240" y="5085184"/>
            <a:ext cx="1780186" cy="890093"/>
          </a:xfrm>
          <a:prstGeom prst="rect">
            <a:avLst/>
          </a:prstGeom>
        </p:spPr>
      </p:pic>
    </p:spTree>
    <p:extLst>
      <p:ext uri="{BB962C8B-B14F-4D97-AF65-F5344CB8AC3E}">
        <p14:creationId xmlns:p14="http://schemas.microsoft.com/office/powerpoint/2010/main" val="2062617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33795" name="Rectangle 2"/>
          <p:cNvSpPr>
            <a:spLocks noGrp="1" noChangeArrowheads="1"/>
          </p:cNvSpPr>
          <p:nvPr>
            <p:ph type="title"/>
          </p:nvPr>
        </p:nvSpPr>
        <p:spPr/>
        <p:txBody>
          <a:bodyPr/>
          <a:lstStyle/>
          <a:p>
            <a:pPr eaLnBrk="1" hangingPunct="1"/>
            <a:r>
              <a:rPr lang="en-GB" altLang="en-US"/>
              <a:t>Verification of flow diagram</a:t>
            </a:r>
          </a:p>
        </p:txBody>
      </p:sp>
      <p:sp>
        <p:nvSpPr>
          <p:cNvPr id="33796" name="Rectangle 3"/>
          <p:cNvSpPr>
            <a:spLocks noGrp="1" noChangeArrowheads="1"/>
          </p:cNvSpPr>
          <p:nvPr>
            <p:ph type="body" idx="1"/>
          </p:nvPr>
        </p:nvSpPr>
        <p:spPr/>
        <p:txBody>
          <a:bodyPr/>
          <a:lstStyle/>
          <a:p>
            <a:pPr eaLnBrk="1" hangingPunct="1"/>
            <a:r>
              <a:rPr lang="en-GB" altLang="en-US" dirty="0"/>
              <a:t>Members of HACCP team ‘walk the process’</a:t>
            </a:r>
          </a:p>
          <a:p>
            <a:pPr lvl="1" eaLnBrk="1" hangingPunct="1"/>
            <a:r>
              <a:rPr lang="en-GB" altLang="en-US" dirty="0"/>
              <a:t>Verify that process flow &amp; plan are accurate </a:t>
            </a:r>
          </a:p>
          <a:p>
            <a:pPr lvl="1" eaLnBrk="1" hangingPunct="1"/>
            <a:r>
              <a:rPr lang="en-GB" altLang="en-US" dirty="0"/>
              <a:t>Check for consistency</a:t>
            </a:r>
          </a:p>
          <a:p>
            <a:pPr lvl="2" eaLnBrk="1" hangingPunct="1"/>
            <a:r>
              <a:rPr lang="en-GB" altLang="en-US" dirty="0"/>
              <a:t>E.g. different shifts</a:t>
            </a:r>
          </a:p>
          <a:p>
            <a:pPr lvl="1" eaLnBrk="1" hangingPunct="1"/>
            <a:r>
              <a:rPr lang="en-GB" altLang="en-US" dirty="0"/>
              <a:t>Rectify immediate problems</a:t>
            </a:r>
          </a:p>
          <a:p>
            <a:pPr lvl="1" eaLnBrk="1" hangingPunct="1"/>
            <a:r>
              <a:rPr lang="en-GB" altLang="en-US" dirty="0"/>
              <a:t>Ensure consistency to aid with effective HACCP implementation</a:t>
            </a:r>
          </a:p>
        </p:txBody>
      </p:sp>
      <p:pic>
        <p:nvPicPr>
          <p:cNvPr id="337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3875" y="5157788"/>
            <a:ext cx="17795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2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34819" name="Rectangle 2"/>
          <p:cNvSpPr>
            <a:spLocks noGrp="1" noChangeArrowheads="1"/>
          </p:cNvSpPr>
          <p:nvPr>
            <p:ph type="title"/>
          </p:nvPr>
        </p:nvSpPr>
        <p:spPr/>
        <p:txBody>
          <a:bodyPr/>
          <a:lstStyle/>
          <a:p>
            <a:pPr eaLnBrk="1" hangingPunct="1"/>
            <a:r>
              <a:rPr lang="en-US" altLang="en-US"/>
              <a:t>Codex seven principles</a:t>
            </a:r>
          </a:p>
        </p:txBody>
      </p:sp>
      <p:sp>
        <p:nvSpPr>
          <p:cNvPr id="34820" name="Rectangle 3"/>
          <p:cNvSpPr>
            <a:spLocks noGrp="1" noChangeArrowheads="1"/>
          </p:cNvSpPr>
          <p:nvPr>
            <p:ph type="body" idx="1"/>
          </p:nvPr>
        </p:nvSpPr>
        <p:spPr>
          <a:xfrm>
            <a:off x="444004" y="1124744"/>
            <a:ext cx="8839200" cy="4679950"/>
          </a:xfrm>
        </p:spPr>
        <p:txBody>
          <a:bodyPr/>
          <a:lstStyle/>
          <a:p>
            <a:pPr eaLnBrk="1" hangingPunct="1"/>
            <a:r>
              <a:rPr lang="en-US" altLang="en-US" dirty="0"/>
              <a:t>Conduct a Hazard Analysis</a:t>
            </a:r>
          </a:p>
          <a:p>
            <a:pPr eaLnBrk="1" hangingPunct="1"/>
            <a:r>
              <a:rPr lang="en-US" altLang="en-US" dirty="0"/>
              <a:t>Determine the Critical Control Points</a:t>
            </a:r>
          </a:p>
          <a:p>
            <a:pPr eaLnBrk="1" hangingPunct="1"/>
            <a:r>
              <a:rPr lang="en-US" altLang="en-US" dirty="0"/>
              <a:t>Establish Critical Limits</a:t>
            </a:r>
          </a:p>
          <a:p>
            <a:pPr eaLnBrk="1" hangingPunct="1"/>
            <a:r>
              <a:rPr lang="en-US" altLang="en-US" dirty="0"/>
              <a:t>Establish monitoring procedures</a:t>
            </a:r>
          </a:p>
          <a:p>
            <a:pPr eaLnBrk="1" hangingPunct="1"/>
            <a:r>
              <a:rPr lang="en-US" altLang="en-US" dirty="0"/>
              <a:t>Establish corrective actions</a:t>
            </a:r>
          </a:p>
          <a:p>
            <a:pPr eaLnBrk="1" hangingPunct="1"/>
            <a:r>
              <a:rPr lang="en-US" altLang="en-US" dirty="0"/>
              <a:t>Establish verification procedures</a:t>
            </a:r>
          </a:p>
          <a:p>
            <a:pPr eaLnBrk="1" hangingPunct="1"/>
            <a:r>
              <a:rPr lang="en-US" altLang="en-US" dirty="0"/>
              <a:t>Establish record keeping and documentation</a:t>
            </a:r>
          </a:p>
          <a:p>
            <a:pPr eaLnBrk="1" hangingPunct="1"/>
            <a:endParaRPr lang="en-US" altLang="en-US" dirty="0"/>
          </a:p>
        </p:txBody>
      </p:sp>
      <p:pic>
        <p:nvPicPr>
          <p:cNvPr id="2" name="Picture 1"/>
          <p:cNvPicPr>
            <a:picLocks noChangeAspect="1"/>
          </p:cNvPicPr>
          <p:nvPr/>
        </p:nvPicPr>
        <p:blipFill>
          <a:blip r:embed="rId2"/>
          <a:stretch>
            <a:fillRect/>
          </a:stretch>
        </p:blipFill>
        <p:spPr>
          <a:xfrm>
            <a:off x="6444208" y="5136454"/>
            <a:ext cx="1780186" cy="890093"/>
          </a:xfrm>
          <a:prstGeom prst="rect">
            <a:avLst/>
          </a:prstGeom>
        </p:spPr>
      </p:pic>
    </p:spTree>
    <p:extLst>
      <p:ext uri="{BB962C8B-B14F-4D97-AF65-F5344CB8AC3E}">
        <p14:creationId xmlns:p14="http://schemas.microsoft.com/office/powerpoint/2010/main" val="1844517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p>
            <a:pPr>
              <a:defRPr/>
            </a:pPr>
            <a:endParaRPr lang="en-GB" altLang="en-US" dirty="0">
              <a:solidFill>
                <a:srgbClr val="000000"/>
              </a:solidFill>
            </a:endParaRPr>
          </a:p>
        </p:txBody>
      </p:sp>
      <p:sp>
        <p:nvSpPr>
          <p:cNvPr id="35843" name="Rectangle 4"/>
          <p:cNvSpPr>
            <a:spLocks noGrp="1" noChangeArrowheads="1"/>
          </p:cNvSpPr>
          <p:nvPr>
            <p:ph type="ctrTitle"/>
          </p:nvPr>
        </p:nvSpPr>
        <p:spPr/>
        <p:txBody>
          <a:bodyPr/>
          <a:lstStyle/>
          <a:p>
            <a:pPr eaLnBrk="1" hangingPunct="1"/>
            <a:r>
              <a:rPr lang="en-GB" altLang="en-US"/>
              <a:t>Principle 1</a:t>
            </a:r>
            <a:br>
              <a:rPr lang="en-GB" altLang="en-US"/>
            </a:br>
            <a:r>
              <a:rPr lang="en-GB" altLang="en-US"/>
              <a:t>Conduct a Hazard Analysis</a:t>
            </a:r>
            <a:endParaRPr lang="en-US" altLang="en-US"/>
          </a:p>
        </p:txBody>
      </p:sp>
      <p:pic>
        <p:nvPicPr>
          <p:cNvPr id="358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4813" y="4724400"/>
            <a:ext cx="177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88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Principle 1</a:t>
            </a:r>
          </a:p>
        </p:txBody>
      </p:sp>
      <p:sp>
        <p:nvSpPr>
          <p:cNvPr id="22531" name="Rectangle 3"/>
          <p:cNvSpPr>
            <a:spLocks noGrp="1" noChangeArrowheads="1"/>
          </p:cNvSpPr>
          <p:nvPr>
            <p:ph type="body" idx="1"/>
          </p:nvPr>
        </p:nvSpPr>
        <p:spPr/>
        <p:txBody>
          <a:bodyPr/>
          <a:lstStyle/>
          <a:p>
            <a:pPr eaLnBrk="1" hangingPunct="1"/>
            <a:r>
              <a:rPr lang="en-US" b="1" i="1"/>
              <a:t>Conduct a Hazard Analysis</a:t>
            </a:r>
          </a:p>
          <a:p>
            <a:pPr lvl="1" eaLnBrk="1" hangingPunct="1"/>
            <a:r>
              <a:rPr lang="en-US"/>
              <a:t>Identify significant hazards</a:t>
            </a:r>
          </a:p>
          <a:p>
            <a:pPr lvl="2" eaLnBrk="1" hangingPunct="1"/>
            <a:r>
              <a:rPr lang="en-US"/>
              <a:t>Reasonably likely to occur</a:t>
            </a:r>
          </a:p>
          <a:p>
            <a:pPr lvl="2" eaLnBrk="1" hangingPunct="1"/>
            <a:r>
              <a:rPr lang="en-US"/>
              <a:t>Likely to cause illness/injury if not controlled</a:t>
            </a:r>
          </a:p>
          <a:p>
            <a:pPr lvl="2" eaLnBrk="1" hangingPunct="1"/>
            <a:r>
              <a:rPr lang="en-US"/>
              <a:t>Hazard refers to </a:t>
            </a:r>
            <a:r>
              <a:rPr lang="en-US" b="1" u="sng"/>
              <a:t>safety</a:t>
            </a:r>
            <a:r>
              <a:rPr lang="en-US"/>
              <a:t> not quality issues</a:t>
            </a:r>
          </a:p>
          <a:p>
            <a:pPr lvl="2" eaLnBrk="1" hangingPunct="1"/>
            <a:r>
              <a:rPr lang="en-US"/>
              <a:t>Correct hazard identification = essential step</a:t>
            </a:r>
          </a:p>
          <a:p>
            <a:pPr lvl="1" eaLnBrk="1" hangingPunct="1"/>
            <a:r>
              <a:rPr lang="en-US"/>
              <a:t>Identify appropriate control measures.</a:t>
            </a:r>
            <a:endParaRPr lang="en-US" i="1"/>
          </a:p>
        </p:txBody>
      </p:sp>
      <p:pic>
        <p:nvPicPr>
          <p:cNvPr id="2" name="Picture 1"/>
          <p:cNvPicPr>
            <a:picLocks noChangeAspect="1"/>
          </p:cNvPicPr>
          <p:nvPr/>
        </p:nvPicPr>
        <p:blipFill>
          <a:blip r:embed="rId3"/>
          <a:stretch>
            <a:fillRect/>
          </a:stretch>
        </p:blipFill>
        <p:spPr>
          <a:xfrm>
            <a:off x="6804248" y="5085184"/>
            <a:ext cx="1780186" cy="89009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37891"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37892" name="Rectangle 3"/>
          <p:cNvSpPr>
            <a:spLocks noGrp="1" noChangeArrowheads="1"/>
          </p:cNvSpPr>
          <p:nvPr>
            <p:ph type="body" idx="1"/>
          </p:nvPr>
        </p:nvSpPr>
        <p:spPr/>
        <p:txBody>
          <a:bodyPr/>
          <a:lstStyle/>
          <a:p>
            <a:pPr eaLnBrk="1" hangingPunct="1"/>
            <a:r>
              <a:rPr lang="en-GB" altLang="en-US" i="1"/>
              <a:t>Purpose of Hazard Analysis:</a:t>
            </a:r>
          </a:p>
          <a:p>
            <a:pPr lvl="1" eaLnBrk="1" hangingPunct="1"/>
            <a:r>
              <a:rPr lang="en-GB" altLang="en-US"/>
              <a:t>Produce list of significant hazards </a:t>
            </a:r>
          </a:p>
          <a:p>
            <a:pPr lvl="2" eaLnBrk="1" hangingPunct="1"/>
            <a:r>
              <a:rPr lang="en-GB" altLang="en-US"/>
              <a:t>That are reasonably likely to cause injury/illness</a:t>
            </a:r>
          </a:p>
          <a:p>
            <a:pPr lvl="2" eaLnBrk="1" hangingPunct="1"/>
            <a:r>
              <a:rPr lang="en-GB" altLang="en-US"/>
              <a:t>If not controlled</a:t>
            </a:r>
          </a:p>
          <a:p>
            <a:pPr lvl="2" eaLnBrk="1" hangingPunct="1"/>
            <a:endParaRPr lang="en-GB" altLang="en-US"/>
          </a:p>
          <a:p>
            <a:pPr lvl="1" eaLnBrk="1" hangingPunct="1"/>
            <a:r>
              <a:rPr lang="en-GB" altLang="en-US"/>
              <a:t>Hazards that are not reasonably likely to occur do not need to be considered further</a:t>
            </a:r>
          </a:p>
          <a:p>
            <a:pPr lvl="1" eaLnBrk="1" hangingPunct="1">
              <a:buFont typeface="Wingdings" panose="05000000000000000000" pitchFamily="2" charset="2"/>
              <a:buNone/>
            </a:pPr>
            <a:endParaRPr lang="en-GB" altLang="en-US"/>
          </a:p>
        </p:txBody>
      </p:sp>
      <p:pic>
        <p:nvPicPr>
          <p:cNvPr id="378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7213" y="5157788"/>
            <a:ext cx="17795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339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38915" name="Rectangle 2"/>
          <p:cNvSpPr>
            <a:spLocks noGrp="1" noChangeArrowheads="1"/>
          </p:cNvSpPr>
          <p:nvPr>
            <p:ph type="title"/>
          </p:nvPr>
        </p:nvSpPr>
        <p:spPr/>
        <p:txBody>
          <a:bodyPr/>
          <a:lstStyle/>
          <a:p>
            <a:pPr eaLnBrk="1" hangingPunct="1"/>
            <a:r>
              <a:rPr lang="en-US" altLang="en-US"/>
              <a:t>Principle 1: In practice </a:t>
            </a:r>
          </a:p>
        </p:txBody>
      </p:sp>
      <p:sp>
        <p:nvSpPr>
          <p:cNvPr id="38916" name="Rectangle 3"/>
          <p:cNvSpPr>
            <a:spLocks noGrp="1" noChangeArrowheads="1"/>
          </p:cNvSpPr>
          <p:nvPr>
            <p:ph type="body" idx="1"/>
          </p:nvPr>
        </p:nvSpPr>
        <p:spPr>
          <a:xfrm>
            <a:off x="755650" y="1531938"/>
            <a:ext cx="8229600" cy="4530725"/>
          </a:xfrm>
        </p:spPr>
        <p:txBody>
          <a:bodyPr/>
          <a:lstStyle/>
          <a:p>
            <a:pPr eaLnBrk="1" hangingPunct="1"/>
            <a:r>
              <a:rPr lang="en-US" altLang="en-US" dirty="0"/>
              <a:t>Brainstorming session to identify hazards</a:t>
            </a:r>
          </a:p>
          <a:p>
            <a:pPr lvl="1" eaLnBrk="1" hangingPunct="1"/>
            <a:r>
              <a:rPr lang="en-US" altLang="en-US" dirty="0"/>
              <a:t>List out possible hazards (long list)</a:t>
            </a:r>
          </a:p>
          <a:p>
            <a:pPr lvl="2" eaLnBrk="1" hangingPunct="1"/>
            <a:r>
              <a:rPr lang="en-GB" altLang="en-US" dirty="0"/>
              <a:t>Specific to food</a:t>
            </a:r>
          </a:p>
          <a:p>
            <a:pPr lvl="2" eaLnBrk="1" hangingPunct="1"/>
            <a:endParaRPr lang="en-GB" altLang="en-US" dirty="0"/>
          </a:p>
          <a:p>
            <a:pPr lvl="2" eaLnBrk="1" hangingPunct="1"/>
            <a:r>
              <a:rPr lang="en-US" altLang="en-US" dirty="0"/>
              <a:t>Consider</a:t>
            </a:r>
          </a:p>
          <a:p>
            <a:pPr lvl="3" eaLnBrk="1" hangingPunct="1"/>
            <a:r>
              <a:rPr lang="en-US" altLang="en-US" dirty="0"/>
              <a:t>Intrinsic factors</a:t>
            </a:r>
          </a:p>
          <a:p>
            <a:pPr lvl="3" eaLnBrk="1" hangingPunct="1"/>
            <a:r>
              <a:rPr lang="en-US" altLang="en-US" dirty="0"/>
              <a:t>Extrinsic factors</a:t>
            </a:r>
          </a:p>
          <a:p>
            <a:pPr lvl="3" eaLnBrk="1" hangingPunct="1"/>
            <a:endParaRPr lang="en-US" altLang="en-US" dirty="0"/>
          </a:p>
          <a:p>
            <a:pPr eaLnBrk="1" hangingPunct="1"/>
            <a:endParaRPr lang="en-US" altLang="en-US" dirty="0"/>
          </a:p>
          <a:p>
            <a:pPr lvl="1" eaLnBrk="1" hangingPunct="1"/>
            <a:endParaRPr lang="en-US" altLang="en-US" dirty="0"/>
          </a:p>
          <a:p>
            <a:pPr lvl="3" eaLnBrk="1" hangingPunct="1"/>
            <a:endParaRPr lang="en-US" altLang="en-US" dirty="0"/>
          </a:p>
          <a:p>
            <a:pPr lvl="2" eaLnBrk="1" hangingPunct="1"/>
            <a:endParaRPr lang="en-US" altLang="en-US" dirty="0"/>
          </a:p>
        </p:txBody>
      </p:sp>
      <p:pic>
        <p:nvPicPr>
          <p:cNvPr id="2" name="Picture 1"/>
          <p:cNvPicPr>
            <a:picLocks noChangeAspect="1"/>
          </p:cNvPicPr>
          <p:nvPr/>
        </p:nvPicPr>
        <p:blipFill>
          <a:blip r:embed="rId2"/>
          <a:stretch>
            <a:fillRect/>
          </a:stretch>
        </p:blipFill>
        <p:spPr>
          <a:xfrm>
            <a:off x="6732240" y="5122787"/>
            <a:ext cx="1780186" cy="890093"/>
          </a:xfrm>
          <a:prstGeom prst="rect">
            <a:avLst/>
          </a:prstGeom>
        </p:spPr>
      </p:pic>
    </p:spTree>
    <p:extLst>
      <p:ext uri="{BB962C8B-B14F-4D97-AF65-F5344CB8AC3E}">
        <p14:creationId xmlns:p14="http://schemas.microsoft.com/office/powerpoint/2010/main" val="3323253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39939"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39940" name="Rectangle 3"/>
          <p:cNvSpPr>
            <a:spLocks noGrp="1" noChangeArrowheads="1"/>
          </p:cNvSpPr>
          <p:nvPr>
            <p:ph type="body" idx="1"/>
          </p:nvPr>
        </p:nvSpPr>
        <p:spPr/>
        <p:txBody>
          <a:bodyPr/>
          <a:lstStyle/>
          <a:p>
            <a:pPr eaLnBrk="1" hangingPunct="1"/>
            <a:r>
              <a:rPr lang="en-US" altLang="en-US" b="1" dirty="0"/>
              <a:t>Intrinsic </a:t>
            </a:r>
            <a:r>
              <a:rPr lang="en-US" altLang="en-US" dirty="0"/>
              <a:t>factors of food </a:t>
            </a:r>
          </a:p>
          <a:p>
            <a:pPr lvl="1" eaLnBrk="1" hangingPunct="1"/>
            <a:r>
              <a:rPr lang="en-US" altLang="en-US" dirty="0"/>
              <a:t>Factors that might promote/control pathogen growth</a:t>
            </a:r>
          </a:p>
          <a:p>
            <a:pPr lvl="2" eaLnBrk="1" hangingPunct="1"/>
            <a:r>
              <a:rPr lang="en-US" altLang="en-US" dirty="0"/>
              <a:t>pH, a</a:t>
            </a:r>
            <a:r>
              <a:rPr lang="en-US" altLang="en-US" sz="1800" dirty="0"/>
              <a:t>w, salt content </a:t>
            </a:r>
            <a:r>
              <a:rPr lang="en-US" altLang="en-US" sz="1800" dirty="0" err="1"/>
              <a:t>etc</a:t>
            </a:r>
            <a:endParaRPr lang="en-US" altLang="en-US" sz="1800" dirty="0"/>
          </a:p>
          <a:p>
            <a:pPr lvl="1" eaLnBrk="1" hangingPunct="1"/>
            <a:r>
              <a:rPr lang="en-US" altLang="en-US" dirty="0"/>
              <a:t>Normal micro flora of food</a:t>
            </a:r>
            <a:endParaRPr lang="en-US" altLang="en-US" sz="2000" dirty="0"/>
          </a:p>
          <a:p>
            <a:pPr eaLnBrk="1" hangingPunct="1"/>
            <a:endParaRPr lang="en-GB" altLang="en-US" dirty="0"/>
          </a:p>
        </p:txBody>
      </p:sp>
    </p:spTree>
    <p:extLst>
      <p:ext uri="{BB962C8B-B14F-4D97-AF65-F5344CB8AC3E}">
        <p14:creationId xmlns:p14="http://schemas.microsoft.com/office/powerpoint/2010/main" val="2744918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40963"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40964" name="Rectangle 3"/>
          <p:cNvSpPr>
            <a:spLocks noGrp="1" noChangeArrowheads="1"/>
          </p:cNvSpPr>
          <p:nvPr>
            <p:ph type="body" idx="1"/>
          </p:nvPr>
        </p:nvSpPr>
        <p:spPr/>
        <p:txBody>
          <a:bodyPr/>
          <a:lstStyle/>
          <a:p>
            <a:pPr eaLnBrk="1" hangingPunct="1"/>
            <a:r>
              <a:rPr lang="en-US" altLang="en-US" b="1"/>
              <a:t>Extrinsic </a:t>
            </a:r>
            <a:r>
              <a:rPr lang="en-US" altLang="en-US"/>
              <a:t>–</a:t>
            </a:r>
          </a:p>
          <a:p>
            <a:pPr lvl="1" eaLnBrk="1" hangingPunct="1"/>
            <a:r>
              <a:rPr lang="en-GB" altLang="en-US"/>
              <a:t>Temperature</a:t>
            </a:r>
          </a:p>
          <a:p>
            <a:pPr lvl="1" eaLnBrk="1" hangingPunct="1"/>
            <a:r>
              <a:rPr lang="en-GB" altLang="en-US"/>
              <a:t>Humidity</a:t>
            </a:r>
            <a:endParaRPr lang="en-US" altLang="en-US"/>
          </a:p>
        </p:txBody>
      </p:sp>
      <p:pic>
        <p:nvPicPr>
          <p:cNvPr id="2" name="Picture 1"/>
          <p:cNvPicPr>
            <a:picLocks noChangeAspect="1"/>
          </p:cNvPicPr>
          <p:nvPr/>
        </p:nvPicPr>
        <p:blipFill>
          <a:blip r:embed="rId2"/>
          <a:stretch>
            <a:fillRect/>
          </a:stretch>
        </p:blipFill>
        <p:spPr>
          <a:xfrm>
            <a:off x="6804248" y="5047157"/>
            <a:ext cx="1780186" cy="890093"/>
          </a:xfrm>
          <a:prstGeom prst="rect">
            <a:avLst/>
          </a:prstGeom>
        </p:spPr>
      </p:pic>
    </p:spTree>
    <p:extLst>
      <p:ext uri="{BB962C8B-B14F-4D97-AF65-F5344CB8AC3E}">
        <p14:creationId xmlns:p14="http://schemas.microsoft.com/office/powerpoint/2010/main" val="714709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41987" name="Rectangle 2"/>
          <p:cNvSpPr>
            <a:spLocks noGrp="1" noChangeArrowheads="1"/>
          </p:cNvSpPr>
          <p:nvPr>
            <p:ph type="title"/>
          </p:nvPr>
        </p:nvSpPr>
        <p:spPr/>
        <p:txBody>
          <a:bodyPr/>
          <a:lstStyle/>
          <a:p>
            <a:pPr eaLnBrk="1" hangingPunct="1"/>
            <a:r>
              <a:rPr lang="en-US" altLang="en-US" dirty="0"/>
              <a:t>Principle 1: In practice</a:t>
            </a:r>
            <a:endParaRPr lang="en-GB" altLang="en-US" dirty="0"/>
          </a:p>
        </p:txBody>
      </p:sp>
      <p:sp>
        <p:nvSpPr>
          <p:cNvPr id="41988" name="Rectangle 3"/>
          <p:cNvSpPr>
            <a:spLocks noGrp="1" noChangeArrowheads="1"/>
          </p:cNvSpPr>
          <p:nvPr>
            <p:ph type="body" idx="1"/>
          </p:nvPr>
        </p:nvSpPr>
        <p:spPr/>
        <p:txBody>
          <a:bodyPr/>
          <a:lstStyle/>
          <a:p>
            <a:pPr eaLnBrk="1" hangingPunct="1"/>
            <a:r>
              <a:rPr lang="en-GB" altLang="en-US"/>
              <a:t>Review process operations for hazards</a:t>
            </a:r>
          </a:p>
          <a:p>
            <a:pPr lvl="1" eaLnBrk="1" hangingPunct="1"/>
            <a:r>
              <a:rPr lang="en-GB" altLang="en-US"/>
              <a:t>Examine each step of flow diagram</a:t>
            </a:r>
          </a:p>
          <a:p>
            <a:pPr lvl="1" eaLnBrk="1" hangingPunct="1"/>
            <a:r>
              <a:rPr lang="en-GB" altLang="en-US"/>
              <a:t>Consider any hazards that might occur</a:t>
            </a:r>
          </a:p>
          <a:p>
            <a:pPr lvl="1" eaLnBrk="1" hangingPunct="1"/>
            <a:r>
              <a:rPr lang="en-GB" altLang="en-US"/>
              <a:t>Consider</a:t>
            </a:r>
          </a:p>
          <a:p>
            <a:pPr lvl="2" eaLnBrk="1" hangingPunct="1"/>
            <a:r>
              <a:rPr lang="en-GB" altLang="en-US"/>
              <a:t>Product flow</a:t>
            </a:r>
          </a:p>
          <a:p>
            <a:pPr lvl="2" eaLnBrk="1" hangingPunct="1"/>
            <a:r>
              <a:rPr lang="en-GB" altLang="en-US"/>
              <a:t>Personnel flow</a:t>
            </a:r>
          </a:p>
          <a:p>
            <a:pPr lvl="3" eaLnBrk="1" hangingPunct="1"/>
            <a:r>
              <a:rPr lang="en-GB" altLang="en-US"/>
              <a:t>Identify any step where contaminant could be introduced</a:t>
            </a:r>
          </a:p>
        </p:txBody>
      </p:sp>
      <p:pic>
        <p:nvPicPr>
          <p:cNvPr id="419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084763"/>
            <a:ext cx="178117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3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Day 2 Audit of HACCP systems</a:t>
            </a:r>
          </a:p>
          <a:p>
            <a:pPr marL="0" indent="0">
              <a:buNone/>
            </a:pPr>
            <a:endParaRPr lang="en-GB" dirty="0"/>
          </a:p>
          <a:p>
            <a:pPr marL="0" indent="0">
              <a:buNone/>
            </a:pPr>
            <a:r>
              <a:rPr lang="en-GB" dirty="0"/>
              <a:t>10:00	Role of Local Authorities</a:t>
            </a:r>
          </a:p>
          <a:p>
            <a:pPr marL="0" indent="0">
              <a:buNone/>
            </a:pPr>
            <a:r>
              <a:rPr lang="en-GB" dirty="0"/>
              <a:t>	Approach to audit</a:t>
            </a:r>
          </a:p>
          <a:p>
            <a:pPr marL="0" indent="0">
              <a:buNone/>
            </a:pPr>
            <a:r>
              <a:rPr lang="en-GB" dirty="0"/>
              <a:t>11:00	Coffee</a:t>
            </a:r>
          </a:p>
          <a:p>
            <a:pPr marL="0" indent="0">
              <a:buNone/>
            </a:pPr>
            <a:r>
              <a:rPr lang="en-GB" dirty="0"/>
              <a:t>11:15	Approach to audit continued</a:t>
            </a:r>
          </a:p>
          <a:p>
            <a:pPr marL="0" indent="0">
              <a:buNone/>
            </a:pPr>
            <a:r>
              <a:rPr lang="en-GB" dirty="0"/>
              <a:t>13:00	Lunch</a:t>
            </a:r>
          </a:p>
          <a:p>
            <a:pPr marL="0" indent="0">
              <a:buNone/>
            </a:pPr>
            <a:r>
              <a:rPr lang="en-GB" dirty="0"/>
              <a:t>13:45	Practical workshop</a:t>
            </a:r>
          </a:p>
          <a:p>
            <a:pPr marL="0" indent="0">
              <a:buNone/>
            </a:pPr>
            <a:r>
              <a:rPr lang="en-GB" dirty="0"/>
              <a:t>15:00	Coffee</a:t>
            </a:r>
          </a:p>
          <a:p>
            <a:pPr marL="0" indent="0">
              <a:buNone/>
            </a:pPr>
            <a:r>
              <a:rPr lang="en-GB" dirty="0"/>
              <a:t>15:15	Practical workshop continued</a:t>
            </a:r>
          </a:p>
          <a:p>
            <a:pPr marL="0" indent="0">
              <a:buNone/>
            </a:pPr>
            <a:r>
              <a:rPr lang="en-GB" dirty="0"/>
              <a:t>16:00 Close</a:t>
            </a:r>
          </a:p>
          <a:p>
            <a:pPr marL="0" indent="0">
              <a:buNone/>
            </a:pPr>
            <a:r>
              <a:rPr lang="en-GB" dirty="0"/>
              <a:t>		</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804248" y="5013176"/>
            <a:ext cx="1780186" cy="890093"/>
          </a:xfrm>
          <a:prstGeom prst="rect">
            <a:avLst/>
          </a:prstGeom>
        </p:spPr>
      </p:pic>
    </p:spTree>
    <p:extLst>
      <p:ext uri="{BB962C8B-B14F-4D97-AF65-F5344CB8AC3E}">
        <p14:creationId xmlns:p14="http://schemas.microsoft.com/office/powerpoint/2010/main" val="320715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 1: In practice</a:t>
            </a:r>
          </a:p>
        </p:txBody>
      </p:sp>
      <p:sp>
        <p:nvSpPr>
          <p:cNvPr id="3" name="Content Placeholder 2"/>
          <p:cNvSpPr>
            <a:spLocks noGrp="1"/>
          </p:cNvSpPr>
          <p:nvPr>
            <p:ph idx="1"/>
          </p:nvPr>
        </p:nvSpPr>
        <p:spPr/>
        <p:txBody>
          <a:bodyPr/>
          <a:lstStyle/>
          <a:p>
            <a:r>
              <a:rPr lang="en-GB" dirty="0"/>
              <a:t>Microbiological hazards</a:t>
            </a:r>
          </a:p>
          <a:p>
            <a:pPr lvl="1"/>
            <a:r>
              <a:rPr lang="en-GB" dirty="0"/>
              <a:t>Microbiological Criteria of Foodstuffs Regulation</a:t>
            </a:r>
          </a:p>
          <a:p>
            <a:pPr lvl="2"/>
            <a:r>
              <a:rPr lang="en-GB" dirty="0"/>
              <a:t>Regulation (EC) 2073/2005</a:t>
            </a:r>
          </a:p>
          <a:p>
            <a:pPr lvl="2"/>
            <a:endParaRPr lang="en-GB" dirty="0"/>
          </a:p>
          <a:p>
            <a:pPr lvl="2"/>
            <a:endParaRPr lang="en-GB" dirty="0"/>
          </a:p>
        </p:txBody>
      </p:sp>
      <p:sp>
        <p:nvSpPr>
          <p:cNvPr id="4" name="Footer Placeholder 3"/>
          <p:cNvSpPr>
            <a:spLocks noGrp="1"/>
          </p:cNvSpPr>
          <p:nvPr>
            <p:ph type="ftr" sz="quarter" idx="11"/>
          </p:nvPr>
        </p:nvSpPr>
        <p:spPr/>
        <p:txBody>
          <a:bodyPr/>
          <a:lstStyle/>
          <a:p>
            <a:pPr>
              <a:defRPr/>
            </a:pPr>
            <a:endParaRPr lang="en-GB" altLang="en-US" dirty="0">
              <a:solidFill>
                <a:srgbClr val="000000"/>
              </a:solidFill>
            </a:endParaRPr>
          </a:p>
        </p:txBody>
      </p:sp>
      <p:pic>
        <p:nvPicPr>
          <p:cNvPr id="6" name="Picture 5"/>
          <p:cNvPicPr>
            <a:picLocks noChangeAspect="1"/>
          </p:cNvPicPr>
          <p:nvPr/>
        </p:nvPicPr>
        <p:blipFill>
          <a:blip r:embed="rId2"/>
          <a:stretch>
            <a:fillRect/>
          </a:stretch>
        </p:blipFill>
        <p:spPr>
          <a:xfrm>
            <a:off x="6906614" y="5013176"/>
            <a:ext cx="1780186" cy="890093"/>
          </a:xfrm>
          <a:prstGeom prst="rect">
            <a:avLst/>
          </a:prstGeom>
        </p:spPr>
      </p:pic>
    </p:spTree>
    <p:extLst>
      <p:ext uri="{BB962C8B-B14F-4D97-AF65-F5344CB8AC3E}">
        <p14:creationId xmlns:p14="http://schemas.microsoft.com/office/powerpoint/2010/main" val="3960845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GB" altLang="en-US"/>
              <a:t>Food Safety Criteria</a:t>
            </a:r>
          </a:p>
        </p:txBody>
      </p:sp>
      <p:sp>
        <p:nvSpPr>
          <p:cNvPr id="163843" name="Text Box 4"/>
          <p:cNvSpPr txBox="1">
            <a:spLocks noChangeArrowheads="1"/>
          </p:cNvSpPr>
          <p:nvPr/>
        </p:nvSpPr>
        <p:spPr bwMode="auto">
          <a:xfrm>
            <a:off x="730250" y="622300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altLang="en-US" sz="1200" baseline="30000"/>
              <a:t>5</a:t>
            </a:r>
            <a:r>
              <a:rPr lang="en-GB" altLang="en-US" sz="1200"/>
              <a:t> applies if FBO can guarantee 100cfu/g will not be exceeded throughout shelf life</a:t>
            </a:r>
          </a:p>
          <a:p>
            <a:pPr eaLnBrk="1" hangingPunct="1">
              <a:spcBef>
                <a:spcPct val="0"/>
              </a:spcBef>
              <a:buClrTx/>
              <a:buSzTx/>
              <a:buFontTx/>
              <a:buNone/>
            </a:pPr>
            <a:r>
              <a:rPr lang="en-GB" altLang="en-US" sz="1200" baseline="30000"/>
              <a:t>7 </a:t>
            </a:r>
            <a:r>
              <a:rPr lang="en-GB" altLang="en-US" sz="1200"/>
              <a:t>applies if it cannot be guaranteed 100cfu/g will not be exceeded throughout shelf life</a:t>
            </a:r>
            <a:endParaRPr lang="en-US" altLang="en-US" sz="1200"/>
          </a:p>
        </p:txBody>
      </p:sp>
      <p:pic>
        <p:nvPicPr>
          <p:cNvPr id="16384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4625" y="1001713"/>
            <a:ext cx="8969375" cy="5221287"/>
          </a:xfrm>
        </p:spPr>
      </p:pic>
    </p:spTree>
    <p:extLst>
      <p:ext uri="{BB962C8B-B14F-4D97-AF65-F5344CB8AC3E}">
        <p14:creationId xmlns:p14="http://schemas.microsoft.com/office/powerpoint/2010/main" val="3884917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Microbiological Criteria of Foodstuffs</a:t>
            </a:r>
          </a:p>
        </p:txBody>
      </p:sp>
      <p:sp>
        <p:nvSpPr>
          <p:cNvPr id="3" name="Content Placeholder 2"/>
          <p:cNvSpPr>
            <a:spLocks noGrp="1"/>
          </p:cNvSpPr>
          <p:nvPr>
            <p:ph idx="1"/>
          </p:nvPr>
        </p:nvSpPr>
        <p:spPr>
          <a:xfrm>
            <a:off x="323528" y="1375950"/>
            <a:ext cx="8229600" cy="4530725"/>
          </a:xfrm>
        </p:spPr>
        <p:txBody>
          <a:bodyPr/>
          <a:lstStyle/>
          <a:p>
            <a:pPr lvl="1" eaLnBrk="1" hangingPunct="1">
              <a:lnSpc>
                <a:spcPct val="90000"/>
              </a:lnSpc>
              <a:buClr>
                <a:srgbClr val="3B812F"/>
              </a:buClr>
            </a:pPr>
            <a:r>
              <a:rPr lang="en-GB" altLang="en-US" kern="0" dirty="0">
                <a:solidFill>
                  <a:srgbClr val="000000"/>
                </a:solidFill>
                <a:cs typeface="Arial"/>
              </a:rPr>
              <a:t>FBO must take measures as part of HACCP together with implementation of good hygiene practice to ensure:</a:t>
            </a:r>
          </a:p>
          <a:p>
            <a:pPr lvl="2" eaLnBrk="1" hangingPunct="1">
              <a:lnSpc>
                <a:spcPct val="90000"/>
              </a:lnSpc>
              <a:buClr>
                <a:srgbClr val="CC9900"/>
              </a:buClr>
            </a:pPr>
            <a:r>
              <a:rPr lang="en-GB" altLang="en-US" kern="0" dirty="0">
                <a:solidFill>
                  <a:srgbClr val="000000"/>
                </a:solidFill>
                <a:cs typeface="Arial"/>
              </a:rPr>
              <a:t>Process hygiene criteria met</a:t>
            </a:r>
          </a:p>
          <a:p>
            <a:pPr lvl="2" eaLnBrk="1" hangingPunct="1">
              <a:lnSpc>
                <a:spcPct val="90000"/>
              </a:lnSpc>
              <a:buClr>
                <a:srgbClr val="CC9900"/>
              </a:buClr>
            </a:pPr>
            <a:r>
              <a:rPr lang="en-GB" altLang="en-US" kern="0" dirty="0">
                <a:solidFill>
                  <a:srgbClr val="000000"/>
                </a:solidFill>
                <a:cs typeface="Arial"/>
              </a:rPr>
              <a:t>Food safety criteria met</a:t>
            </a:r>
          </a:p>
          <a:p>
            <a:pPr lvl="3" eaLnBrk="1" hangingPunct="1">
              <a:lnSpc>
                <a:spcPct val="90000"/>
              </a:lnSpc>
              <a:buClr>
                <a:srgbClr val="3B812F"/>
              </a:buClr>
            </a:pPr>
            <a:r>
              <a:rPr lang="en-GB" altLang="en-US" kern="0" dirty="0">
                <a:solidFill>
                  <a:srgbClr val="000000"/>
                </a:solidFill>
                <a:cs typeface="Arial"/>
              </a:rPr>
              <a:t>Under </a:t>
            </a:r>
            <a:r>
              <a:rPr lang="en-GB" altLang="en-US" b="1" i="1" kern="0" dirty="0">
                <a:solidFill>
                  <a:srgbClr val="000000"/>
                </a:solidFill>
                <a:cs typeface="Arial"/>
              </a:rPr>
              <a:t>reasonably foreseeable</a:t>
            </a:r>
            <a:r>
              <a:rPr lang="en-GB" altLang="en-US" kern="0" dirty="0">
                <a:solidFill>
                  <a:srgbClr val="000000"/>
                </a:solidFill>
                <a:cs typeface="Arial"/>
              </a:rPr>
              <a:t> conditions of:</a:t>
            </a:r>
          </a:p>
          <a:p>
            <a:pPr lvl="4" eaLnBrk="1" hangingPunct="1">
              <a:lnSpc>
                <a:spcPct val="90000"/>
              </a:lnSpc>
              <a:buClr>
                <a:srgbClr val="CC9900"/>
              </a:buClr>
            </a:pPr>
            <a:r>
              <a:rPr lang="en-GB" altLang="en-US" kern="0" dirty="0">
                <a:solidFill>
                  <a:srgbClr val="000000"/>
                </a:solidFill>
                <a:cs typeface="Arial"/>
              </a:rPr>
              <a:t>Distribution</a:t>
            </a:r>
          </a:p>
          <a:p>
            <a:pPr lvl="4" eaLnBrk="1" hangingPunct="1">
              <a:lnSpc>
                <a:spcPct val="90000"/>
              </a:lnSpc>
              <a:buClr>
                <a:srgbClr val="CC9900"/>
              </a:buClr>
            </a:pPr>
            <a:r>
              <a:rPr lang="en-GB" altLang="en-US" kern="0" dirty="0">
                <a:solidFill>
                  <a:srgbClr val="000000"/>
                </a:solidFill>
                <a:cs typeface="Arial"/>
              </a:rPr>
              <a:t>Storage and</a:t>
            </a:r>
          </a:p>
          <a:p>
            <a:pPr lvl="4" eaLnBrk="1" hangingPunct="1">
              <a:lnSpc>
                <a:spcPct val="90000"/>
              </a:lnSpc>
              <a:buClr>
                <a:srgbClr val="CC9900"/>
              </a:buClr>
            </a:pPr>
            <a:r>
              <a:rPr lang="en-GB" altLang="en-US" kern="0" dirty="0">
                <a:solidFill>
                  <a:srgbClr val="000000"/>
                </a:solidFill>
                <a:cs typeface="Arial"/>
              </a:rPr>
              <a:t>Use</a:t>
            </a:r>
          </a:p>
          <a:p>
            <a:pPr lvl="1" eaLnBrk="1" hangingPunct="1">
              <a:lnSpc>
                <a:spcPct val="90000"/>
              </a:lnSpc>
              <a:buClr>
                <a:srgbClr val="3B812F"/>
              </a:buClr>
            </a:pPr>
            <a:r>
              <a:rPr lang="en-GB" altLang="en-US" kern="0" dirty="0">
                <a:solidFill>
                  <a:srgbClr val="000000"/>
                </a:solidFill>
                <a:cs typeface="Arial"/>
              </a:rPr>
              <a:t>As necessary “conduct studies” in Annex II</a:t>
            </a:r>
          </a:p>
          <a:p>
            <a:endParaRPr lang="en-GB" dirty="0"/>
          </a:p>
        </p:txBody>
      </p:sp>
      <p:sp>
        <p:nvSpPr>
          <p:cNvPr id="4" name="Footer Placeholder 3"/>
          <p:cNvSpPr>
            <a:spLocks noGrp="1"/>
          </p:cNvSpPr>
          <p:nvPr>
            <p:ph type="ftr" sz="quarter" idx="11"/>
          </p:nvPr>
        </p:nvSpPr>
        <p:spPr/>
        <p:txBody>
          <a:bodyPr/>
          <a:lstStyle/>
          <a:p>
            <a:pPr>
              <a:defRPr/>
            </a:pPr>
            <a:endParaRPr lang="en-GB" altLang="en-US" dirty="0">
              <a:solidFill>
                <a:srgbClr val="000000"/>
              </a:solidFill>
            </a:endParaRPr>
          </a:p>
        </p:txBody>
      </p:sp>
      <p:pic>
        <p:nvPicPr>
          <p:cNvPr id="5" name="Picture 4"/>
          <p:cNvPicPr>
            <a:picLocks noChangeAspect="1"/>
          </p:cNvPicPr>
          <p:nvPr/>
        </p:nvPicPr>
        <p:blipFill>
          <a:blip r:embed="rId2"/>
          <a:stretch>
            <a:fillRect/>
          </a:stretch>
        </p:blipFill>
        <p:spPr>
          <a:xfrm>
            <a:off x="6906614" y="5209968"/>
            <a:ext cx="1780186" cy="890093"/>
          </a:xfrm>
          <a:prstGeom prst="rect">
            <a:avLst/>
          </a:prstGeom>
        </p:spPr>
      </p:pic>
    </p:spTree>
    <p:extLst>
      <p:ext uri="{BB962C8B-B14F-4D97-AF65-F5344CB8AC3E}">
        <p14:creationId xmlns:p14="http://schemas.microsoft.com/office/powerpoint/2010/main" val="2996185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Standards </a:t>
            </a:r>
          </a:p>
        </p:txBody>
      </p:sp>
      <p:sp>
        <p:nvSpPr>
          <p:cNvPr id="3" name="Content Placeholder 2"/>
          <p:cNvSpPr>
            <a:spLocks noGrp="1"/>
          </p:cNvSpPr>
          <p:nvPr>
            <p:ph idx="1"/>
          </p:nvPr>
        </p:nvSpPr>
        <p:spPr/>
        <p:txBody>
          <a:bodyPr/>
          <a:lstStyle/>
          <a:p>
            <a:r>
              <a:rPr lang="en-GB" dirty="0"/>
              <a:t>Contaminants</a:t>
            </a:r>
          </a:p>
          <a:p>
            <a:pPr marL="0" indent="0">
              <a:buNone/>
            </a:pPr>
            <a:endParaRPr lang="en-GB" dirty="0"/>
          </a:p>
          <a:p>
            <a:r>
              <a:rPr lang="en-GB" dirty="0"/>
              <a:t>Pesticides</a:t>
            </a:r>
          </a:p>
          <a:p>
            <a:pPr marL="0" indent="0">
              <a:buNone/>
            </a:pPr>
            <a:endParaRPr lang="en-GB" dirty="0"/>
          </a:p>
          <a:p>
            <a:r>
              <a:rPr lang="en-GB" dirty="0"/>
              <a:t>Additives</a:t>
            </a:r>
          </a:p>
        </p:txBody>
      </p:sp>
      <p:sp>
        <p:nvSpPr>
          <p:cNvPr id="4" name="Footer Placeholder 3"/>
          <p:cNvSpPr>
            <a:spLocks noGrp="1"/>
          </p:cNvSpPr>
          <p:nvPr>
            <p:ph type="ftr" sz="quarter" idx="11"/>
          </p:nvPr>
        </p:nvSpPr>
        <p:spPr/>
        <p:txBody>
          <a:bodyPr/>
          <a:lstStyle/>
          <a:p>
            <a:pPr>
              <a:defRPr/>
            </a:pPr>
            <a:r>
              <a:rPr lang="en-GB" altLang="en-US">
                <a:solidFill>
                  <a:srgbClr val="000000"/>
                </a:solidFill>
              </a:rPr>
              <a:t>(c) ABC Food Safety Ltd</a:t>
            </a:r>
          </a:p>
        </p:txBody>
      </p:sp>
    </p:spTree>
    <p:extLst>
      <p:ext uri="{BB962C8B-B14F-4D97-AF65-F5344CB8AC3E}">
        <p14:creationId xmlns:p14="http://schemas.microsoft.com/office/powerpoint/2010/main" val="2203403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43011"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43012" name="Rectangle 3"/>
          <p:cNvSpPr>
            <a:spLocks noGrp="1" noChangeArrowheads="1"/>
          </p:cNvSpPr>
          <p:nvPr>
            <p:ph type="body" idx="1"/>
          </p:nvPr>
        </p:nvSpPr>
        <p:spPr/>
        <p:txBody>
          <a:bodyPr/>
          <a:lstStyle/>
          <a:p>
            <a:pPr eaLnBrk="1" hangingPunct="1"/>
            <a:r>
              <a:rPr lang="en-GB" altLang="en-US"/>
              <a:t>Undertake observations of process</a:t>
            </a:r>
          </a:p>
          <a:p>
            <a:pPr lvl="1" eaLnBrk="1" hangingPunct="1"/>
            <a:r>
              <a:rPr lang="en-GB" altLang="en-US"/>
              <a:t>To be confident that steps correctly identified i.e typical process</a:t>
            </a:r>
          </a:p>
          <a:p>
            <a:pPr lvl="1" eaLnBrk="1" hangingPunct="1"/>
            <a:r>
              <a:rPr lang="en-GB" altLang="en-US"/>
              <a:t>To identify any other sources of contaminants</a:t>
            </a:r>
          </a:p>
        </p:txBody>
      </p:sp>
      <p:pic>
        <p:nvPicPr>
          <p:cNvPr id="430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240338"/>
            <a:ext cx="17795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420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44035" name="Rectangle 2"/>
          <p:cNvSpPr>
            <a:spLocks noGrp="1" noChangeArrowheads="1"/>
          </p:cNvSpPr>
          <p:nvPr>
            <p:ph type="title"/>
          </p:nvPr>
        </p:nvSpPr>
        <p:spPr/>
        <p:txBody>
          <a:bodyPr/>
          <a:lstStyle/>
          <a:p>
            <a:pPr eaLnBrk="1" hangingPunct="1"/>
            <a:r>
              <a:rPr lang="en-US" altLang="en-US"/>
              <a:t>Principle 1: In practice</a:t>
            </a:r>
            <a:endParaRPr lang="en-GB" altLang="en-US"/>
          </a:p>
        </p:txBody>
      </p:sp>
      <p:sp>
        <p:nvSpPr>
          <p:cNvPr id="44036" name="Rectangle 3"/>
          <p:cNvSpPr>
            <a:spLocks noGrp="1" noChangeArrowheads="1"/>
          </p:cNvSpPr>
          <p:nvPr>
            <p:ph type="body" idx="1"/>
          </p:nvPr>
        </p:nvSpPr>
        <p:spPr>
          <a:xfrm>
            <a:off x="457200" y="1268760"/>
            <a:ext cx="8229600" cy="4530725"/>
          </a:xfrm>
        </p:spPr>
        <p:txBody>
          <a:bodyPr/>
          <a:lstStyle/>
          <a:p>
            <a:pPr eaLnBrk="1" hangingPunct="1"/>
            <a:r>
              <a:rPr lang="en-GB" altLang="en-US" sz="2600" dirty="0"/>
              <a:t>Take measurements</a:t>
            </a:r>
          </a:p>
          <a:p>
            <a:pPr lvl="1" eaLnBrk="1" hangingPunct="1"/>
            <a:r>
              <a:rPr lang="en-GB" altLang="en-US" sz="2200" dirty="0"/>
              <a:t>Product temperatures</a:t>
            </a:r>
          </a:p>
          <a:p>
            <a:pPr lvl="1" eaLnBrk="1" hangingPunct="1"/>
            <a:r>
              <a:rPr lang="en-GB" altLang="en-US" sz="2200" dirty="0"/>
              <a:t>Time / temperature combinations</a:t>
            </a:r>
          </a:p>
          <a:p>
            <a:pPr lvl="1" eaLnBrk="1" hangingPunct="1"/>
            <a:r>
              <a:rPr lang="en-GB" altLang="en-US" sz="2200" dirty="0"/>
              <a:t>pH of products</a:t>
            </a:r>
          </a:p>
          <a:p>
            <a:pPr lvl="1" eaLnBrk="1" hangingPunct="1"/>
            <a:r>
              <a:rPr lang="en-GB" altLang="en-US" sz="2200" dirty="0"/>
              <a:t>a</a:t>
            </a:r>
            <a:r>
              <a:rPr lang="en-GB" altLang="en-US" sz="2200" baseline="-25000" dirty="0"/>
              <a:t>w </a:t>
            </a:r>
            <a:r>
              <a:rPr lang="en-GB" altLang="en-US" sz="2200" dirty="0"/>
              <a:t>of products</a:t>
            </a:r>
          </a:p>
          <a:p>
            <a:pPr lvl="1" eaLnBrk="1" hangingPunct="1"/>
            <a:r>
              <a:rPr lang="en-GB" altLang="en-US" sz="2200" dirty="0"/>
              <a:t>Microbiological samples</a:t>
            </a:r>
          </a:p>
          <a:p>
            <a:pPr eaLnBrk="1" hangingPunct="1"/>
            <a:r>
              <a:rPr lang="en-GB" altLang="en-US" sz="2600" dirty="0"/>
              <a:t>Purpose:</a:t>
            </a:r>
          </a:p>
          <a:p>
            <a:pPr lvl="1" eaLnBrk="1" hangingPunct="1"/>
            <a:r>
              <a:rPr lang="en-GB" altLang="en-US" sz="2200" dirty="0"/>
              <a:t>Gather as much information about:</a:t>
            </a:r>
          </a:p>
          <a:p>
            <a:pPr lvl="2" eaLnBrk="1" hangingPunct="1"/>
            <a:r>
              <a:rPr lang="en-GB" altLang="en-US" sz="2000" dirty="0"/>
              <a:t>Product</a:t>
            </a:r>
          </a:p>
          <a:p>
            <a:pPr lvl="2" eaLnBrk="1" hangingPunct="1"/>
            <a:r>
              <a:rPr lang="en-GB" altLang="en-US" sz="2000" dirty="0"/>
              <a:t>Process</a:t>
            </a:r>
          </a:p>
        </p:txBody>
      </p:sp>
      <p:pic>
        <p:nvPicPr>
          <p:cNvPr id="2" name="Picture 1"/>
          <p:cNvPicPr>
            <a:picLocks noChangeAspect="1"/>
          </p:cNvPicPr>
          <p:nvPr/>
        </p:nvPicPr>
        <p:blipFill>
          <a:blip r:embed="rId2"/>
          <a:stretch>
            <a:fillRect/>
          </a:stretch>
        </p:blipFill>
        <p:spPr>
          <a:xfrm>
            <a:off x="6516216" y="5085184"/>
            <a:ext cx="1780186" cy="890093"/>
          </a:xfrm>
          <a:prstGeom prst="rect">
            <a:avLst/>
          </a:prstGeom>
        </p:spPr>
      </p:pic>
    </p:spTree>
    <p:extLst>
      <p:ext uri="{BB962C8B-B14F-4D97-AF65-F5344CB8AC3E}">
        <p14:creationId xmlns:p14="http://schemas.microsoft.com/office/powerpoint/2010/main" val="1463502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45059" name="Rectangle 2"/>
          <p:cNvSpPr>
            <a:spLocks noGrp="1" noChangeArrowheads="1"/>
          </p:cNvSpPr>
          <p:nvPr>
            <p:ph type="title"/>
          </p:nvPr>
        </p:nvSpPr>
        <p:spPr/>
        <p:txBody>
          <a:bodyPr/>
          <a:lstStyle/>
          <a:p>
            <a:pPr eaLnBrk="1" hangingPunct="1"/>
            <a:r>
              <a:rPr lang="en-US" altLang="en-US"/>
              <a:t>Principle 1: In practice</a:t>
            </a:r>
          </a:p>
        </p:txBody>
      </p:sp>
      <p:sp>
        <p:nvSpPr>
          <p:cNvPr id="45060" name="Rectangle 3"/>
          <p:cNvSpPr>
            <a:spLocks noGrp="1" noChangeArrowheads="1"/>
          </p:cNvSpPr>
          <p:nvPr>
            <p:ph type="body" idx="1"/>
          </p:nvPr>
        </p:nvSpPr>
        <p:spPr/>
        <p:txBody>
          <a:bodyPr/>
          <a:lstStyle/>
          <a:p>
            <a:pPr eaLnBrk="1" hangingPunct="1"/>
            <a:r>
              <a:rPr lang="en-US" altLang="en-US"/>
              <a:t>Evaluation of hazards </a:t>
            </a:r>
          </a:p>
          <a:p>
            <a:pPr lvl="2" eaLnBrk="1" hangingPunct="1"/>
            <a:r>
              <a:rPr lang="en-US" altLang="en-US"/>
              <a:t>Hazards quantified in terms of:</a:t>
            </a:r>
          </a:p>
          <a:p>
            <a:pPr lvl="3" eaLnBrk="1" hangingPunct="1"/>
            <a:r>
              <a:rPr lang="en-US" altLang="en-US"/>
              <a:t>Severity</a:t>
            </a:r>
          </a:p>
          <a:p>
            <a:pPr lvl="3" eaLnBrk="1" hangingPunct="1"/>
            <a:r>
              <a:rPr lang="en-US" altLang="en-US"/>
              <a:t>Likely occurrence</a:t>
            </a:r>
          </a:p>
          <a:p>
            <a:pPr lvl="2" eaLnBrk="1" hangingPunct="1"/>
            <a:r>
              <a:rPr lang="en-US" altLang="en-US"/>
              <a:t>Need to consider:</a:t>
            </a:r>
          </a:p>
          <a:p>
            <a:pPr lvl="3" eaLnBrk="1" hangingPunct="1"/>
            <a:r>
              <a:rPr lang="en-US" altLang="en-US"/>
              <a:t>Long term/ short term effects of exposure to hazard</a:t>
            </a:r>
          </a:p>
          <a:p>
            <a:pPr lvl="2" eaLnBrk="1" hangingPunct="1"/>
            <a:r>
              <a:rPr lang="en-US" altLang="en-US"/>
              <a:t>Should document discussions and conclusions for future reference</a:t>
            </a:r>
          </a:p>
          <a:p>
            <a:pPr lvl="2" eaLnBrk="1" hangingPunct="1"/>
            <a:r>
              <a:rPr lang="en-US" altLang="en-US"/>
              <a:t>Production of ‘short list’</a:t>
            </a:r>
          </a:p>
        </p:txBody>
      </p:sp>
      <p:pic>
        <p:nvPicPr>
          <p:cNvPr id="450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5240338"/>
            <a:ext cx="177958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533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46083" name="Rectangle 2"/>
          <p:cNvSpPr>
            <a:spLocks noGrp="1" noChangeArrowheads="1"/>
          </p:cNvSpPr>
          <p:nvPr>
            <p:ph type="title"/>
          </p:nvPr>
        </p:nvSpPr>
        <p:spPr/>
        <p:txBody>
          <a:bodyPr/>
          <a:lstStyle/>
          <a:p>
            <a:pPr eaLnBrk="1" hangingPunct="1"/>
            <a:r>
              <a:rPr lang="en-GB" altLang="en-US"/>
              <a:t>Principle 1: In practice</a:t>
            </a:r>
            <a:endParaRPr lang="en-US" altLang="en-US"/>
          </a:p>
        </p:txBody>
      </p:sp>
      <p:sp>
        <p:nvSpPr>
          <p:cNvPr id="46084" name="Rectangle 3"/>
          <p:cNvSpPr>
            <a:spLocks noGrp="1" noChangeArrowheads="1"/>
          </p:cNvSpPr>
          <p:nvPr>
            <p:ph type="body" idx="1"/>
          </p:nvPr>
        </p:nvSpPr>
        <p:spPr/>
        <p:txBody>
          <a:bodyPr/>
          <a:lstStyle/>
          <a:p>
            <a:pPr eaLnBrk="1" hangingPunct="1"/>
            <a:endParaRPr lang="en-GB" altLang="en-US"/>
          </a:p>
          <a:p>
            <a:pPr eaLnBrk="1" hangingPunct="1"/>
            <a:r>
              <a:rPr lang="en-GB" altLang="en-US"/>
              <a:t>All </a:t>
            </a:r>
            <a:r>
              <a:rPr lang="en-GB" altLang="en-US">
                <a:solidFill>
                  <a:srgbClr val="FF0000"/>
                </a:solidFill>
              </a:rPr>
              <a:t>significant</a:t>
            </a:r>
            <a:r>
              <a:rPr lang="en-GB" altLang="en-US"/>
              <a:t> hazards should have been identified</a:t>
            </a:r>
          </a:p>
          <a:p>
            <a:pPr eaLnBrk="1" hangingPunct="1"/>
            <a:endParaRPr lang="en-GB" altLang="en-US"/>
          </a:p>
          <a:p>
            <a:pPr eaLnBrk="1" hangingPunct="1"/>
            <a:r>
              <a:rPr lang="en-GB" altLang="en-US"/>
              <a:t>Controls identified for each of these hazards</a:t>
            </a:r>
            <a:endParaRPr lang="en-US" altLang="en-US"/>
          </a:p>
        </p:txBody>
      </p:sp>
      <p:pic>
        <p:nvPicPr>
          <p:cNvPr id="460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7213" y="5084763"/>
            <a:ext cx="17795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735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Principle 2</a:t>
            </a:r>
          </a:p>
        </p:txBody>
      </p:sp>
      <p:sp>
        <p:nvSpPr>
          <p:cNvPr id="23555" name="Rectangle 3"/>
          <p:cNvSpPr>
            <a:spLocks noGrp="1" noChangeArrowheads="1"/>
          </p:cNvSpPr>
          <p:nvPr>
            <p:ph type="body" idx="1"/>
          </p:nvPr>
        </p:nvSpPr>
        <p:spPr>
          <a:xfrm>
            <a:off x="457200" y="1417638"/>
            <a:ext cx="8866312" cy="4171602"/>
          </a:xfrm>
        </p:spPr>
        <p:txBody>
          <a:bodyPr/>
          <a:lstStyle/>
          <a:p>
            <a:pPr eaLnBrk="1" hangingPunct="1"/>
            <a:r>
              <a:rPr lang="en-US" b="1" i="1" dirty="0"/>
              <a:t>Determine Critical Control Points (CCPs)</a:t>
            </a:r>
          </a:p>
          <a:p>
            <a:pPr lvl="1" eaLnBrk="1" hangingPunct="1"/>
            <a:r>
              <a:rPr lang="en-US" dirty="0"/>
              <a:t>CCP = Step where </a:t>
            </a:r>
          </a:p>
          <a:p>
            <a:pPr lvl="2" eaLnBrk="1" hangingPunct="1"/>
            <a:r>
              <a:rPr lang="en-US" dirty="0"/>
              <a:t>control can be applied and is</a:t>
            </a:r>
          </a:p>
          <a:p>
            <a:pPr lvl="2" eaLnBrk="1" hangingPunct="1"/>
            <a:r>
              <a:rPr lang="en-US" dirty="0"/>
              <a:t>Essential to prevent, eliminate or reduce hazard to an acceptable level.</a:t>
            </a:r>
          </a:p>
          <a:p>
            <a:pPr lvl="1" eaLnBrk="1" hangingPunct="1"/>
            <a:r>
              <a:rPr lang="en-US" dirty="0"/>
              <a:t>Correct identification of CCPs essential</a:t>
            </a:r>
          </a:p>
        </p:txBody>
      </p:sp>
      <p:pic>
        <p:nvPicPr>
          <p:cNvPr id="2" name="Picture 1"/>
          <p:cNvPicPr>
            <a:picLocks noChangeAspect="1"/>
          </p:cNvPicPr>
          <p:nvPr/>
        </p:nvPicPr>
        <p:blipFill>
          <a:blip r:embed="rId3"/>
          <a:stretch>
            <a:fillRect/>
          </a:stretch>
        </p:blipFill>
        <p:spPr>
          <a:xfrm>
            <a:off x="6872582" y="5144193"/>
            <a:ext cx="1780186" cy="89009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Principle 2</a:t>
            </a:r>
          </a:p>
        </p:txBody>
      </p:sp>
      <p:sp>
        <p:nvSpPr>
          <p:cNvPr id="24579" name="Rectangle 3"/>
          <p:cNvSpPr>
            <a:spLocks noGrp="1" noChangeArrowheads="1"/>
          </p:cNvSpPr>
          <p:nvPr>
            <p:ph type="body" idx="1"/>
          </p:nvPr>
        </p:nvSpPr>
        <p:spPr>
          <a:xfrm>
            <a:off x="425224" y="1196752"/>
            <a:ext cx="8229600" cy="4530725"/>
          </a:xfrm>
        </p:spPr>
        <p:txBody>
          <a:bodyPr/>
          <a:lstStyle/>
          <a:p>
            <a:pPr eaLnBrk="1" hangingPunct="1"/>
            <a:r>
              <a:rPr lang="en-US" sz="2600" dirty="0"/>
              <a:t>When determining CCPs, need to consider:</a:t>
            </a:r>
          </a:p>
          <a:p>
            <a:pPr lvl="1" eaLnBrk="1" hangingPunct="1"/>
            <a:r>
              <a:rPr lang="en-US" sz="2200" dirty="0"/>
              <a:t>Identified Hazards and </a:t>
            </a:r>
            <a:r>
              <a:rPr lang="en-US" sz="2200" b="1" i="1" dirty="0"/>
              <a:t>Likely</a:t>
            </a:r>
            <a:r>
              <a:rPr lang="en-US" sz="2200" dirty="0"/>
              <a:t> occurrence</a:t>
            </a:r>
          </a:p>
          <a:p>
            <a:pPr lvl="1" eaLnBrk="1" hangingPunct="1"/>
            <a:r>
              <a:rPr lang="en-US" sz="2200" dirty="0"/>
              <a:t>Processes that the food will be subjected to</a:t>
            </a:r>
          </a:p>
          <a:p>
            <a:pPr lvl="1" eaLnBrk="1" hangingPunct="1"/>
            <a:r>
              <a:rPr lang="en-US" sz="2200" dirty="0"/>
              <a:t>Intended use of product</a:t>
            </a:r>
          </a:p>
          <a:p>
            <a:pPr eaLnBrk="1" hangingPunct="1"/>
            <a:endParaRPr lang="en-US" sz="2600" dirty="0"/>
          </a:p>
          <a:p>
            <a:pPr eaLnBrk="1" hangingPunct="1"/>
            <a:r>
              <a:rPr lang="en-US" sz="2600" dirty="0"/>
              <a:t>Correct determination is vital</a:t>
            </a:r>
          </a:p>
          <a:p>
            <a:pPr marL="0" indent="0" eaLnBrk="1" hangingPunct="1">
              <a:buNone/>
            </a:pPr>
            <a:endParaRPr lang="en-US" sz="2600" dirty="0"/>
          </a:p>
          <a:p>
            <a:pPr eaLnBrk="1" hangingPunct="1"/>
            <a:r>
              <a:rPr lang="en-US" sz="2600" dirty="0"/>
              <a:t>Logical approach required:</a:t>
            </a:r>
          </a:p>
          <a:p>
            <a:pPr lvl="1" eaLnBrk="1" hangingPunct="1"/>
            <a:r>
              <a:rPr lang="en-US" sz="2200" dirty="0"/>
              <a:t>Decision trees often used (but not essential)</a:t>
            </a:r>
            <a:endParaRPr lang="en-US" sz="2200" i="1" dirty="0"/>
          </a:p>
          <a:p>
            <a:pPr eaLnBrk="1" hangingPunct="1"/>
            <a:endParaRPr lang="en-GB" sz="2600" dirty="0"/>
          </a:p>
        </p:txBody>
      </p:sp>
      <p:pic>
        <p:nvPicPr>
          <p:cNvPr id="2" name="Picture 1"/>
          <p:cNvPicPr>
            <a:picLocks noChangeAspect="1"/>
          </p:cNvPicPr>
          <p:nvPr/>
        </p:nvPicPr>
        <p:blipFill>
          <a:blip r:embed="rId3"/>
          <a:stretch>
            <a:fillRect/>
          </a:stretch>
        </p:blipFill>
        <p:spPr>
          <a:xfrm>
            <a:off x="6732240" y="5157192"/>
            <a:ext cx="1780186" cy="8900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Day 3</a:t>
            </a:r>
          </a:p>
          <a:p>
            <a:pPr marL="0" indent="0">
              <a:buNone/>
            </a:pPr>
            <a:endParaRPr lang="en-GB" dirty="0"/>
          </a:p>
          <a:p>
            <a:pPr marL="0" indent="0">
              <a:buNone/>
            </a:pPr>
            <a:r>
              <a:rPr lang="en-GB" dirty="0"/>
              <a:t>10:00	Practical workshop continued </a:t>
            </a:r>
          </a:p>
          <a:p>
            <a:pPr marL="0" indent="0">
              <a:buNone/>
            </a:pPr>
            <a:r>
              <a:rPr lang="en-GB" dirty="0"/>
              <a:t>11:00	Coffee</a:t>
            </a:r>
          </a:p>
          <a:p>
            <a:pPr marL="0" indent="0">
              <a:buNone/>
            </a:pPr>
            <a:r>
              <a:rPr lang="en-GB" dirty="0"/>
              <a:t>11:15	Practical workshop</a:t>
            </a:r>
          </a:p>
          <a:p>
            <a:pPr marL="0" indent="0">
              <a:buNone/>
            </a:pPr>
            <a:r>
              <a:rPr lang="en-GB" dirty="0"/>
              <a:t>12:30	Audit of systems based on HACCP 		principles</a:t>
            </a:r>
          </a:p>
          <a:p>
            <a:pPr marL="0" indent="0">
              <a:buNone/>
            </a:pPr>
            <a:r>
              <a:rPr lang="en-GB" dirty="0"/>
              <a:t>13:00	Lunch</a:t>
            </a:r>
          </a:p>
          <a:p>
            <a:pPr marL="0" indent="0">
              <a:buNone/>
            </a:pPr>
            <a:r>
              <a:rPr lang="en-GB" dirty="0"/>
              <a:t>13:45	Risk rating</a:t>
            </a:r>
          </a:p>
          <a:p>
            <a:pPr marL="0" indent="0">
              <a:buNone/>
            </a:pPr>
            <a:r>
              <a:rPr lang="en-GB" dirty="0"/>
              <a:t>	Enforcement</a:t>
            </a:r>
          </a:p>
          <a:p>
            <a:pPr marL="0" indent="0">
              <a:buNone/>
            </a:pPr>
            <a:r>
              <a:rPr lang="en-GB" dirty="0"/>
              <a:t>15:00	Close</a:t>
            </a:r>
          </a:p>
        </p:txBody>
      </p:sp>
      <p:pic>
        <p:nvPicPr>
          <p:cNvPr id="4" name="Picture 3"/>
          <p:cNvPicPr>
            <a:picLocks noChangeAspect="1"/>
          </p:cNvPicPr>
          <p:nvPr/>
        </p:nvPicPr>
        <p:blipFill>
          <a:blip r:embed="rId2"/>
          <a:stretch>
            <a:fillRect/>
          </a:stretch>
        </p:blipFill>
        <p:spPr>
          <a:xfrm>
            <a:off x="6588224" y="5085184"/>
            <a:ext cx="1780186" cy="890093"/>
          </a:xfrm>
          <a:prstGeom prst="rect">
            <a:avLst/>
          </a:prstGeom>
        </p:spPr>
      </p:pic>
    </p:spTree>
    <p:extLst>
      <p:ext uri="{BB962C8B-B14F-4D97-AF65-F5344CB8AC3E}">
        <p14:creationId xmlns:p14="http://schemas.microsoft.com/office/powerpoint/2010/main" val="1696708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539552" y="44624"/>
            <a:ext cx="6089650" cy="6858000"/>
          </a:xfrm>
          <a:noFill/>
        </p:spPr>
      </p:pic>
      <p:pic>
        <p:nvPicPr>
          <p:cNvPr id="2" name="Picture 1"/>
          <p:cNvPicPr>
            <a:picLocks noChangeAspect="1"/>
          </p:cNvPicPr>
          <p:nvPr/>
        </p:nvPicPr>
        <p:blipFill>
          <a:blip r:embed="rId4"/>
          <a:stretch>
            <a:fillRect/>
          </a:stretch>
        </p:blipFill>
        <p:spPr>
          <a:xfrm>
            <a:off x="6804248" y="5229200"/>
            <a:ext cx="1780186" cy="89009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Principle 3</a:t>
            </a:r>
          </a:p>
        </p:txBody>
      </p:sp>
      <p:sp>
        <p:nvSpPr>
          <p:cNvPr id="26627" name="Rectangle 3"/>
          <p:cNvSpPr>
            <a:spLocks noGrp="1" noChangeArrowheads="1"/>
          </p:cNvSpPr>
          <p:nvPr>
            <p:ph type="body" idx="1"/>
          </p:nvPr>
        </p:nvSpPr>
        <p:spPr>
          <a:xfrm>
            <a:off x="446287" y="1268760"/>
            <a:ext cx="8229600" cy="4530725"/>
          </a:xfrm>
        </p:spPr>
        <p:txBody>
          <a:bodyPr/>
          <a:lstStyle/>
          <a:p>
            <a:pPr eaLnBrk="1" hangingPunct="1">
              <a:lnSpc>
                <a:spcPct val="90000"/>
              </a:lnSpc>
            </a:pPr>
            <a:r>
              <a:rPr lang="en-US" b="1" i="1" dirty="0"/>
              <a:t>Establish Critical Limits</a:t>
            </a:r>
          </a:p>
          <a:p>
            <a:pPr lvl="1" eaLnBrk="1" hangingPunct="1">
              <a:lnSpc>
                <a:spcPct val="90000"/>
              </a:lnSpc>
            </a:pPr>
            <a:r>
              <a:rPr lang="en-US" dirty="0"/>
              <a:t>Max/min value at which parameter must be controlled at CCP to control hazard.</a:t>
            </a:r>
          </a:p>
          <a:p>
            <a:pPr lvl="1" eaLnBrk="1" hangingPunct="1">
              <a:lnSpc>
                <a:spcPct val="90000"/>
              </a:lnSpc>
            </a:pPr>
            <a:r>
              <a:rPr lang="en-US" dirty="0"/>
              <a:t>Critical limits can be based on:</a:t>
            </a:r>
          </a:p>
          <a:p>
            <a:pPr lvl="2" eaLnBrk="1" hangingPunct="1">
              <a:lnSpc>
                <a:spcPct val="90000"/>
              </a:lnSpc>
            </a:pPr>
            <a:r>
              <a:rPr lang="en-US" dirty="0"/>
              <a:t>pH</a:t>
            </a:r>
          </a:p>
          <a:p>
            <a:pPr lvl="2" eaLnBrk="1" hangingPunct="1">
              <a:lnSpc>
                <a:spcPct val="90000"/>
              </a:lnSpc>
            </a:pPr>
            <a:r>
              <a:rPr lang="en-US" dirty="0"/>
              <a:t>Salt content</a:t>
            </a:r>
          </a:p>
          <a:p>
            <a:pPr lvl="2" eaLnBrk="1" hangingPunct="1">
              <a:lnSpc>
                <a:spcPct val="90000"/>
              </a:lnSpc>
            </a:pPr>
            <a:r>
              <a:rPr lang="en-US" dirty="0"/>
              <a:t>a</a:t>
            </a:r>
            <a:r>
              <a:rPr lang="en-US" sz="1000" dirty="0"/>
              <a:t>w</a:t>
            </a:r>
          </a:p>
          <a:p>
            <a:pPr lvl="2" eaLnBrk="1" hangingPunct="1">
              <a:lnSpc>
                <a:spcPct val="90000"/>
              </a:lnSpc>
            </a:pPr>
            <a:r>
              <a:rPr lang="en-US" dirty="0"/>
              <a:t>Temperature</a:t>
            </a:r>
          </a:p>
          <a:p>
            <a:pPr lvl="2" eaLnBrk="1" hangingPunct="1">
              <a:lnSpc>
                <a:spcPct val="90000"/>
              </a:lnSpc>
            </a:pPr>
            <a:r>
              <a:rPr lang="en-US" dirty="0"/>
              <a:t>Time </a:t>
            </a:r>
            <a:r>
              <a:rPr lang="en-US" dirty="0" err="1"/>
              <a:t>etc</a:t>
            </a:r>
            <a:endParaRPr lang="en-US" dirty="0"/>
          </a:p>
          <a:p>
            <a:pPr marL="671512" lvl="2" indent="0" eaLnBrk="1" hangingPunct="1">
              <a:lnSpc>
                <a:spcPct val="90000"/>
              </a:lnSpc>
              <a:buNone/>
            </a:pPr>
            <a:endParaRPr lang="en-US" dirty="0"/>
          </a:p>
          <a:p>
            <a:pPr lvl="1" eaLnBrk="1" hangingPunct="1">
              <a:lnSpc>
                <a:spcPct val="90000"/>
              </a:lnSpc>
              <a:buFont typeface="Wingdings" pitchFamily="2" charset="2"/>
              <a:buNone/>
            </a:pPr>
            <a:endParaRPr lang="en-US" dirty="0"/>
          </a:p>
        </p:txBody>
      </p:sp>
      <p:pic>
        <p:nvPicPr>
          <p:cNvPr id="2" name="Picture 1"/>
          <p:cNvPicPr>
            <a:picLocks noChangeAspect="1"/>
          </p:cNvPicPr>
          <p:nvPr/>
        </p:nvPicPr>
        <p:blipFill>
          <a:blip r:embed="rId3"/>
          <a:stretch>
            <a:fillRect/>
          </a:stretch>
        </p:blipFill>
        <p:spPr>
          <a:xfrm>
            <a:off x="6804248" y="5157192"/>
            <a:ext cx="1780186" cy="89009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Principle 4</a:t>
            </a:r>
          </a:p>
        </p:txBody>
      </p:sp>
      <p:sp>
        <p:nvSpPr>
          <p:cNvPr id="27651" name="Rectangle 3"/>
          <p:cNvSpPr>
            <a:spLocks noGrp="1" noChangeArrowheads="1"/>
          </p:cNvSpPr>
          <p:nvPr>
            <p:ph type="body" idx="1"/>
          </p:nvPr>
        </p:nvSpPr>
        <p:spPr>
          <a:xfrm>
            <a:off x="390525" y="1196752"/>
            <a:ext cx="8362950" cy="4114800"/>
          </a:xfrm>
        </p:spPr>
        <p:txBody>
          <a:bodyPr/>
          <a:lstStyle/>
          <a:p>
            <a:pPr eaLnBrk="1" hangingPunct="1">
              <a:lnSpc>
                <a:spcPct val="90000"/>
              </a:lnSpc>
            </a:pPr>
            <a:r>
              <a:rPr lang="en-US" b="1" i="1" dirty="0"/>
              <a:t>Establish Monitoring Procedures</a:t>
            </a:r>
          </a:p>
          <a:p>
            <a:pPr lvl="1" eaLnBrk="1" hangingPunct="1">
              <a:lnSpc>
                <a:spcPct val="90000"/>
              </a:lnSpc>
            </a:pPr>
            <a:r>
              <a:rPr lang="en-US" dirty="0"/>
              <a:t>Planned sequence of:</a:t>
            </a:r>
          </a:p>
          <a:p>
            <a:pPr lvl="2" eaLnBrk="1" hangingPunct="1">
              <a:lnSpc>
                <a:spcPct val="90000"/>
              </a:lnSpc>
            </a:pPr>
            <a:r>
              <a:rPr lang="en-US" dirty="0"/>
              <a:t>Observations</a:t>
            </a:r>
          </a:p>
          <a:p>
            <a:pPr lvl="2" eaLnBrk="1" hangingPunct="1">
              <a:lnSpc>
                <a:spcPct val="90000"/>
              </a:lnSpc>
            </a:pPr>
            <a:r>
              <a:rPr lang="en-US" dirty="0"/>
              <a:t>Measurements</a:t>
            </a:r>
          </a:p>
          <a:p>
            <a:pPr marL="671512" lvl="2" indent="0" eaLnBrk="1" hangingPunct="1">
              <a:lnSpc>
                <a:spcPct val="90000"/>
              </a:lnSpc>
              <a:buNone/>
            </a:pPr>
            <a:endParaRPr lang="en-US" dirty="0"/>
          </a:p>
          <a:p>
            <a:pPr eaLnBrk="1" hangingPunct="1">
              <a:lnSpc>
                <a:spcPct val="90000"/>
              </a:lnSpc>
            </a:pPr>
            <a:r>
              <a:rPr lang="en-US" dirty="0"/>
              <a:t>Effective monitoring involves trend analysis</a:t>
            </a:r>
          </a:p>
          <a:p>
            <a:pPr lvl="1" eaLnBrk="1" hangingPunct="1">
              <a:lnSpc>
                <a:spcPct val="90000"/>
              </a:lnSpc>
            </a:pPr>
            <a:r>
              <a:rPr lang="en-US" dirty="0"/>
              <a:t>Intervention before loss of control occurs</a:t>
            </a:r>
          </a:p>
          <a:p>
            <a:pPr eaLnBrk="1" hangingPunct="1">
              <a:lnSpc>
                <a:spcPct val="90000"/>
              </a:lnSpc>
              <a:buFont typeface="Wingdings" pitchFamily="2" charset="2"/>
              <a:buNone/>
            </a:pPr>
            <a:endParaRPr lang="en-US" dirty="0"/>
          </a:p>
          <a:p>
            <a:pPr eaLnBrk="1" hangingPunct="1">
              <a:lnSpc>
                <a:spcPct val="90000"/>
              </a:lnSpc>
            </a:pPr>
            <a:r>
              <a:rPr lang="en-US" dirty="0"/>
              <a:t>Loss of control at CCP = Imminent Risk</a:t>
            </a:r>
          </a:p>
        </p:txBody>
      </p:sp>
      <p:pic>
        <p:nvPicPr>
          <p:cNvPr id="3" name="Picture 2"/>
          <p:cNvPicPr>
            <a:picLocks noChangeAspect="1"/>
          </p:cNvPicPr>
          <p:nvPr/>
        </p:nvPicPr>
        <p:blipFill>
          <a:blip r:embed="rId3"/>
          <a:stretch>
            <a:fillRect/>
          </a:stretch>
        </p:blipFill>
        <p:spPr>
          <a:xfrm>
            <a:off x="6732240" y="5205159"/>
            <a:ext cx="1780186" cy="89009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Principle 4</a:t>
            </a:r>
          </a:p>
        </p:txBody>
      </p:sp>
      <p:sp>
        <p:nvSpPr>
          <p:cNvPr id="28675" name="Rectangle 3"/>
          <p:cNvSpPr>
            <a:spLocks noGrp="1" noChangeArrowheads="1"/>
          </p:cNvSpPr>
          <p:nvPr>
            <p:ph type="body" idx="1"/>
          </p:nvPr>
        </p:nvSpPr>
        <p:spPr>
          <a:xfrm>
            <a:off x="457200" y="1412875"/>
            <a:ext cx="8229600" cy="4968875"/>
          </a:xfrm>
        </p:spPr>
        <p:txBody>
          <a:bodyPr/>
          <a:lstStyle/>
          <a:p>
            <a:pPr eaLnBrk="1" hangingPunct="1"/>
            <a:r>
              <a:rPr lang="en-US"/>
              <a:t>Monitoring of controls by food business operator:</a:t>
            </a:r>
          </a:p>
          <a:p>
            <a:pPr lvl="1" eaLnBrk="1" hangingPunct="1"/>
            <a:r>
              <a:rPr lang="en-US"/>
              <a:t>Only required at critical points</a:t>
            </a:r>
          </a:p>
          <a:p>
            <a:pPr lvl="1" eaLnBrk="1" hangingPunct="1"/>
            <a:r>
              <a:rPr lang="en-US"/>
              <a:t>Frequency depends on:</a:t>
            </a:r>
          </a:p>
          <a:p>
            <a:pPr lvl="2" eaLnBrk="1" hangingPunct="1"/>
            <a:r>
              <a:rPr lang="en-US"/>
              <a:t>Nature of product ie uniform size</a:t>
            </a:r>
          </a:p>
          <a:p>
            <a:pPr lvl="2" eaLnBrk="1" hangingPunct="1"/>
            <a:r>
              <a:rPr lang="en-US"/>
              <a:t>Nature of process ie automated/manual</a:t>
            </a:r>
          </a:p>
          <a:p>
            <a:pPr lvl="2" eaLnBrk="1" hangingPunct="1"/>
            <a:r>
              <a:rPr lang="en-US"/>
              <a:t>Nature of production ie batch size </a:t>
            </a:r>
          </a:p>
          <a:p>
            <a:pPr lvl="2" eaLnBrk="1" hangingPunct="1"/>
            <a:r>
              <a:rPr lang="en-US"/>
              <a:t>History of previous checks</a:t>
            </a:r>
          </a:p>
        </p:txBody>
      </p:sp>
      <p:pic>
        <p:nvPicPr>
          <p:cNvPr id="2" name="Picture 1"/>
          <p:cNvPicPr>
            <a:picLocks noChangeAspect="1"/>
          </p:cNvPicPr>
          <p:nvPr/>
        </p:nvPicPr>
        <p:blipFill>
          <a:blip r:embed="rId3"/>
          <a:stretch>
            <a:fillRect/>
          </a:stretch>
        </p:blipFill>
        <p:spPr>
          <a:xfrm>
            <a:off x="6906614" y="5085184"/>
            <a:ext cx="1780186" cy="89009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62467" name="Rectangle 2"/>
          <p:cNvSpPr>
            <a:spLocks noGrp="1" noChangeArrowheads="1"/>
          </p:cNvSpPr>
          <p:nvPr>
            <p:ph type="title"/>
          </p:nvPr>
        </p:nvSpPr>
        <p:spPr/>
        <p:txBody>
          <a:bodyPr/>
          <a:lstStyle/>
          <a:p>
            <a:pPr eaLnBrk="1" hangingPunct="1"/>
            <a:r>
              <a:rPr lang="en-US" altLang="en-US"/>
              <a:t>Principle 4</a:t>
            </a:r>
          </a:p>
        </p:txBody>
      </p:sp>
      <p:sp>
        <p:nvSpPr>
          <p:cNvPr id="62468" name="Rectangle 3"/>
          <p:cNvSpPr>
            <a:spLocks noGrp="1" noChangeArrowheads="1"/>
          </p:cNvSpPr>
          <p:nvPr>
            <p:ph type="body" idx="1"/>
          </p:nvPr>
        </p:nvSpPr>
        <p:spPr>
          <a:xfrm>
            <a:off x="477800" y="1340768"/>
            <a:ext cx="8229600" cy="4530725"/>
          </a:xfrm>
        </p:spPr>
        <p:txBody>
          <a:bodyPr/>
          <a:lstStyle/>
          <a:p>
            <a:pPr eaLnBrk="1" hangingPunct="1"/>
            <a:r>
              <a:rPr lang="en-US" altLang="en-US" dirty="0"/>
              <a:t>Monitoring may include:</a:t>
            </a:r>
          </a:p>
          <a:p>
            <a:pPr lvl="1" eaLnBrk="1" hangingPunct="1"/>
            <a:r>
              <a:rPr lang="en-US" altLang="en-US" dirty="0"/>
              <a:t>Temperature checks</a:t>
            </a:r>
          </a:p>
          <a:p>
            <a:pPr lvl="1" eaLnBrk="1" hangingPunct="1"/>
            <a:r>
              <a:rPr lang="en-GB" altLang="en-US" dirty="0"/>
              <a:t>a</a:t>
            </a:r>
            <a:r>
              <a:rPr lang="en-GB" altLang="en-US" baseline="-25000" dirty="0"/>
              <a:t>w</a:t>
            </a:r>
            <a:r>
              <a:rPr lang="en-GB" altLang="en-US" dirty="0"/>
              <a:t> checks</a:t>
            </a:r>
            <a:endParaRPr lang="en-US" altLang="en-US" dirty="0"/>
          </a:p>
          <a:p>
            <a:pPr lvl="1" eaLnBrk="1" hangingPunct="1"/>
            <a:r>
              <a:rPr lang="en-US" altLang="en-US" dirty="0"/>
              <a:t>Visual checks</a:t>
            </a:r>
          </a:p>
          <a:p>
            <a:pPr lvl="1" eaLnBrk="1" hangingPunct="1"/>
            <a:r>
              <a:rPr lang="en-US" altLang="en-US" dirty="0"/>
              <a:t>Timing of process</a:t>
            </a:r>
          </a:p>
          <a:p>
            <a:pPr lvl="1" eaLnBrk="1" hangingPunct="1"/>
            <a:r>
              <a:rPr lang="en-US" altLang="en-US" dirty="0"/>
              <a:t>pH checks</a:t>
            </a:r>
          </a:p>
          <a:p>
            <a:pPr lvl="1" eaLnBrk="1" hangingPunct="1"/>
            <a:r>
              <a:rPr lang="en-US" altLang="en-US" dirty="0"/>
              <a:t>Gas monitoring (MAP)</a:t>
            </a:r>
          </a:p>
          <a:p>
            <a:pPr lvl="1" eaLnBrk="1" hangingPunct="1"/>
            <a:r>
              <a:rPr lang="en-US" altLang="en-US" dirty="0"/>
              <a:t>Chemical analysis</a:t>
            </a:r>
          </a:p>
        </p:txBody>
      </p:sp>
      <p:pic>
        <p:nvPicPr>
          <p:cNvPr id="624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121275"/>
            <a:ext cx="17795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758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237288"/>
            <a:ext cx="2895600" cy="457200"/>
          </a:xfrm>
        </p:spPr>
        <p:txBody>
          <a:bodyPr/>
          <a:lstStyle/>
          <a:p>
            <a:pPr>
              <a:defRPr/>
            </a:pPr>
            <a:endParaRPr lang="en-GB" altLang="en-US" dirty="0">
              <a:solidFill>
                <a:srgbClr val="000000"/>
              </a:solidFill>
            </a:endParaRPr>
          </a:p>
        </p:txBody>
      </p:sp>
      <p:sp>
        <p:nvSpPr>
          <p:cNvPr id="63491" name="Rectangle 2"/>
          <p:cNvSpPr>
            <a:spLocks noGrp="1" noChangeArrowheads="1"/>
          </p:cNvSpPr>
          <p:nvPr>
            <p:ph type="title"/>
          </p:nvPr>
        </p:nvSpPr>
        <p:spPr/>
        <p:txBody>
          <a:bodyPr/>
          <a:lstStyle/>
          <a:p>
            <a:pPr eaLnBrk="1" hangingPunct="1"/>
            <a:r>
              <a:rPr lang="en-US" altLang="en-US"/>
              <a:t>Principle 4</a:t>
            </a:r>
            <a:endParaRPr lang="en-GB" altLang="en-US"/>
          </a:p>
        </p:txBody>
      </p:sp>
      <p:sp>
        <p:nvSpPr>
          <p:cNvPr id="63492" name="Rectangle 3"/>
          <p:cNvSpPr>
            <a:spLocks noGrp="1" noChangeArrowheads="1"/>
          </p:cNvSpPr>
          <p:nvPr>
            <p:ph type="body" idx="1"/>
          </p:nvPr>
        </p:nvSpPr>
        <p:spPr>
          <a:xfrm>
            <a:off x="447675" y="1340768"/>
            <a:ext cx="8362950" cy="4530725"/>
          </a:xfrm>
        </p:spPr>
        <p:txBody>
          <a:bodyPr/>
          <a:lstStyle/>
          <a:p>
            <a:pPr eaLnBrk="1" hangingPunct="1"/>
            <a:r>
              <a:rPr lang="en-GB" altLang="en-US" dirty="0"/>
              <a:t>Microbiological examination</a:t>
            </a:r>
          </a:p>
          <a:p>
            <a:pPr lvl="1" eaLnBrk="1" hangingPunct="1"/>
            <a:r>
              <a:rPr lang="en-GB" altLang="en-US" dirty="0"/>
              <a:t>Seldom effective form of monitoring</a:t>
            </a:r>
          </a:p>
          <a:p>
            <a:pPr lvl="1" eaLnBrk="1" hangingPunct="1"/>
            <a:r>
              <a:rPr lang="en-GB" altLang="en-US" dirty="0"/>
              <a:t>Most effective as verification tool</a:t>
            </a:r>
          </a:p>
          <a:p>
            <a:pPr lvl="1" eaLnBrk="1" hangingPunct="1"/>
            <a:endParaRPr lang="en-GB" altLang="en-US" dirty="0"/>
          </a:p>
          <a:p>
            <a:pPr eaLnBrk="1" hangingPunct="1"/>
            <a:r>
              <a:rPr lang="en-GB" altLang="en-US" dirty="0"/>
              <a:t>Chemical analysis:</a:t>
            </a:r>
          </a:p>
          <a:p>
            <a:pPr lvl="1" eaLnBrk="1" hangingPunct="1"/>
            <a:r>
              <a:rPr lang="en-GB" altLang="en-US" dirty="0"/>
              <a:t>Better to measure conditions rather than contaminants</a:t>
            </a:r>
          </a:p>
          <a:p>
            <a:pPr lvl="1" eaLnBrk="1" hangingPunct="1"/>
            <a:r>
              <a:rPr lang="en-GB" altLang="en-US" dirty="0"/>
              <a:t>Rapid tests may be useful</a:t>
            </a:r>
          </a:p>
        </p:txBody>
      </p:sp>
      <p:pic>
        <p:nvPicPr>
          <p:cNvPr id="634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7838" y="5084763"/>
            <a:ext cx="17795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502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Principle 5</a:t>
            </a:r>
          </a:p>
        </p:txBody>
      </p:sp>
      <p:sp>
        <p:nvSpPr>
          <p:cNvPr id="29699" name="Rectangle 3"/>
          <p:cNvSpPr>
            <a:spLocks noGrp="1" noChangeArrowheads="1"/>
          </p:cNvSpPr>
          <p:nvPr>
            <p:ph type="body" idx="1"/>
          </p:nvPr>
        </p:nvSpPr>
        <p:spPr>
          <a:xfrm>
            <a:off x="338247" y="1196752"/>
            <a:ext cx="8785225" cy="4530725"/>
          </a:xfrm>
        </p:spPr>
        <p:txBody>
          <a:bodyPr/>
          <a:lstStyle/>
          <a:p>
            <a:pPr eaLnBrk="1" hangingPunct="1"/>
            <a:r>
              <a:rPr lang="en-US" b="1" i="1" dirty="0"/>
              <a:t>Establish Corrective Actions</a:t>
            </a:r>
            <a:endParaRPr lang="en-US" i="1" dirty="0"/>
          </a:p>
          <a:p>
            <a:pPr lvl="1" eaLnBrk="1" hangingPunct="1"/>
            <a:r>
              <a:rPr lang="en-US" dirty="0"/>
              <a:t>Essential when deviation from critical limits occurs</a:t>
            </a:r>
          </a:p>
          <a:p>
            <a:pPr marL="344487" lvl="1" indent="0" eaLnBrk="1" hangingPunct="1">
              <a:buNone/>
            </a:pPr>
            <a:endParaRPr lang="en-US" dirty="0"/>
          </a:p>
          <a:p>
            <a:pPr eaLnBrk="1" hangingPunct="1"/>
            <a:r>
              <a:rPr lang="en-US" dirty="0"/>
              <a:t>HACCP plan should identify:</a:t>
            </a:r>
          </a:p>
          <a:p>
            <a:pPr lvl="1" eaLnBrk="1" hangingPunct="1"/>
            <a:r>
              <a:rPr lang="en-US" dirty="0"/>
              <a:t>Action required when deviation occurs</a:t>
            </a:r>
          </a:p>
          <a:p>
            <a:pPr lvl="2" eaLnBrk="1" hangingPunct="1"/>
            <a:r>
              <a:rPr lang="en-US" dirty="0"/>
              <a:t>Including investigation of cause</a:t>
            </a:r>
          </a:p>
          <a:p>
            <a:pPr lvl="1" eaLnBrk="1" hangingPunct="1"/>
            <a:r>
              <a:rPr lang="en-US" dirty="0"/>
              <a:t>Who is responsible for implementing corrective action</a:t>
            </a:r>
          </a:p>
          <a:p>
            <a:pPr lvl="1" eaLnBrk="1" hangingPunct="1"/>
            <a:r>
              <a:rPr lang="en-US" dirty="0"/>
              <a:t>What records should be made</a:t>
            </a:r>
          </a:p>
          <a:p>
            <a:pPr lvl="1" eaLnBrk="1" hangingPunct="1"/>
            <a:endParaRPr lang="en-US" i="1" dirty="0"/>
          </a:p>
        </p:txBody>
      </p:sp>
      <p:pic>
        <p:nvPicPr>
          <p:cNvPr id="2" name="Picture 1"/>
          <p:cNvPicPr>
            <a:picLocks noChangeAspect="1"/>
          </p:cNvPicPr>
          <p:nvPr/>
        </p:nvPicPr>
        <p:blipFill>
          <a:blip r:embed="rId3"/>
          <a:stretch>
            <a:fillRect/>
          </a:stretch>
        </p:blipFill>
        <p:spPr>
          <a:xfrm>
            <a:off x="6732240" y="5157192"/>
            <a:ext cx="1780186" cy="89009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altLang="en-US"/>
              <a:t>Principle 5</a:t>
            </a:r>
            <a:endParaRPr lang="en-GB" altLang="en-US"/>
          </a:p>
        </p:txBody>
      </p:sp>
      <p:sp>
        <p:nvSpPr>
          <p:cNvPr id="66564" name="Rectangle 3"/>
          <p:cNvSpPr>
            <a:spLocks noGrp="1" noChangeArrowheads="1"/>
          </p:cNvSpPr>
          <p:nvPr>
            <p:ph sz="half" idx="1"/>
          </p:nvPr>
        </p:nvSpPr>
        <p:spPr>
          <a:xfrm>
            <a:off x="448080" y="1153319"/>
            <a:ext cx="8372392" cy="4530725"/>
          </a:xfrm>
        </p:spPr>
        <p:txBody>
          <a:bodyPr/>
          <a:lstStyle/>
          <a:p>
            <a:pPr eaLnBrk="1" hangingPunct="1"/>
            <a:r>
              <a:rPr lang="en-GB" altLang="en-US" dirty="0"/>
              <a:t>Some corrective actions are specified in pre-requisites </a:t>
            </a:r>
            <a:r>
              <a:rPr lang="en-GB" altLang="en-US" dirty="0" err="1"/>
              <a:t>i.e</a:t>
            </a:r>
            <a:r>
              <a:rPr lang="en-GB" altLang="en-US" dirty="0"/>
              <a:t>:</a:t>
            </a:r>
          </a:p>
          <a:p>
            <a:pPr lvl="1" eaLnBrk="1" hangingPunct="1"/>
            <a:r>
              <a:rPr lang="en-GB" altLang="en-US" dirty="0"/>
              <a:t>Product withdrawal</a:t>
            </a:r>
          </a:p>
          <a:p>
            <a:pPr lvl="2" eaLnBrk="1" hangingPunct="1"/>
            <a:endParaRPr lang="en-GB" altLang="en-US" dirty="0"/>
          </a:p>
          <a:p>
            <a:pPr lvl="2" eaLnBrk="1" hangingPunct="1"/>
            <a:r>
              <a:rPr lang="en-GB" altLang="en-US" dirty="0"/>
              <a:t>NB. requirement for FBO to inform competent authority if unsafe food has left their control.  Article 19 178/2002</a:t>
            </a:r>
          </a:p>
        </p:txBody>
      </p:sp>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pic>
        <p:nvPicPr>
          <p:cNvPr id="665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7213" y="5157788"/>
            <a:ext cx="17795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08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67587" name="Rectangle 2"/>
          <p:cNvSpPr>
            <a:spLocks noGrp="1" noChangeArrowheads="1"/>
          </p:cNvSpPr>
          <p:nvPr>
            <p:ph type="title"/>
          </p:nvPr>
        </p:nvSpPr>
        <p:spPr/>
        <p:txBody>
          <a:bodyPr/>
          <a:lstStyle/>
          <a:p>
            <a:pPr eaLnBrk="1" hangingPunct="1"/>
            <a:r>
              <a:rPr lang="en-US" altLang="en-US"/>
              <a:t>Principle 5</a:t>
            </a:r>
            <a:endParaRPr lang="en-GB" altLang="en-US"/>
          </a:p>
        </p:txBody>
      </p:sp>
      <p:sp>
        <p:nvSpPr>
          <p:cNvPr id="67588" name="Rectangle 3"/>
          <p:cNvSpPr>
            <a:spLocks noGrp="1" noChangeArrowheads="1"/>
          </p:cNvSpPr>
          <p:nvPr>
            <p:ph type="body" idx="1"/>
          </p:nvPr>
        </p:nvSpPr>
        <p:spPr/>
        <p:txBody>
          <a:bodyPr/>
          <a:lstStyle/>
          <a:p>
            <a:pPr eaLnBrk="1" hangingPunct="1"/>
            <a:r>
              <a:rPr lang="en-GB" altLang="en-US"/>
              <a:t>Effective corrective action involves:</a:t>
            </a:r>
          </a:p>
          <a:p>
            <a:pPr lvl="1" eaLnBrk="1" hangingPunct="1"/>
            <a:r>
              <a:rPr lang="en-GB" altLang="en-US"/>
              <a:t>Investigation of cause and correction of non-compliance</a:t>
            </a:r>
          </a:p>
          <a:p>
            <a:pPr lvl="1" eaLnBrk="1" hangingPunct="1"/>
            <a:r>
              <a:rPr lang="en-GB" altLang="en-US"/>
              <a:t>Identify and retrieve affected product</a:t>
            </a:r>
          </a:p>
          <a:p>
            <a:pPr lvl="1" eaLnBrk="1" hangingPunct="1"/>
            <a:r>
              <a:rPr lang="en-GB" altLang="en-US"/>
              <a:t>Record the above</a:t>
            </a:r>
          </a:p>
          <a:p>
            <a:pPr eaLnBrk="1" hangingPunct="1"/>
            <a:endParaRPr lang="en-GB" altLang="en-US"/>
          </a:p>
        </p:txBody>
      </p:sp>
      <p:pic>
        <p:nvPicPr>
          <p:cNvPr id="675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7213" y="5084763"/>
            <a:ext cx="17795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313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Principle 6</a:t>
            </a:r>
          </a:p>
        </p:txBody>
      </p:sp>
      <p:sp>
        <p:nvSpPr>
          <p:cNvPr id="30723" name="Rectangle 3"/>
          <p:cNvSpPr>
            <a:spLocks noGrp="1" noChangeArrowheads="1"/>
          </p:cNvSpPr>
          <p:nvPr>
            <p:ph type="body" idx="1"/>
          </p:nvPr>
        </p:nvSpPr>
        <p:spPr>
          <a:xfrm>
            <a:off x="323528" y="1196752"/>
            <a:ext cx="8229600" cy="4530725"/>
          </a:xfrm>
        </p:spPr>
        <p:txBody>
          <a:bodyPr/>
          <a:lstStyle/>
          <a:p>
            <a:pPr eaLnBrk="1" hangingPunct="1"/>
            <a:r>
              <a:rPr lang="en-US" b="1" i="1" dirty="0"/>
              <a:t>Establish Verification Procedures</a:t>
            </a:r>
          </a:p>
          <a:p>
            <a:pPr eaLnBrk="1" hangingPunct="1"/>
            <a:r>
              <a:rPr lang="en-US" dirty="0"/>
              <a:t>Check that HACCP is fit for purpose</a:t>
            </a:r>
          </a:p>
          <a:p>
            <a:pPr eaLnBrk="1" hangingPunct="1"/>
            <a:r>
              <a:rPr lang="en-US" dirty="0"/>
              <a:t>Validation</a:t>
            </a:r>
          </a:p>
          <a:p>
            <a:pPr lvl="1" eaLnBrk="1" hangingPunct="1"/>
            <a:r>
              <a:rPr lang="en-US" dirty="0"/>
              <a:t>Ensure that all controls are scientifically sound</a:t>
            </a:r>
          </a:p>
          <a:p>
            <a:pPr eaLnBrk="1" hangingPunct="1"/>
            <a:r>
              <a:rPr lang="en-US" dirty="0"/>
              <a:t>Calibration details</a:t>
            </a:r>
          </a:p>
          <a:p>
            <a:pPr eaLnBrk="1" hangingPunct="1"/>
            <a:r>
              <a:rPr lang="en-US" dirty="0"/>
              <a:t>Independent verification useful</a:t>
            </a:r>
          </a:p>
          <a:p>
            <a:pPr eaLnBrk="1" hangingPunct="1"/>
            <a:r>
              <a:rPr lang="en-US" dirty="0"/>
              <a:t>Additional verification (Review) required:</a:t>
            </a:r>
          </a:p>
          <a:p>
            <a:pPr lvl="1" eaLnBrk="1" hangingPunct="1"/>
            <a:r>
              <a:rPr lang="en-US" dirty="0"/>
              <a:t>For new products</a:t>
            </a:r>
          </a:p>
          <a:p>
            <a:pPr lvl="1" eaLnBrk="1" hangingPunct="1"/>
            <a:r>
              <a:rPr lang="en-US" dirty="0"/>
              <a:t>where new hazards identified</a:t>
            </a:r>
          </a:p>
        </p:txBody>
      </p:sp>
      <p:pic>
        <p:nvPicPr>
          <p:cNvPr id="2" name="Picture 1"/>
          <p:cNvPicPr>
            <a:picLocks noChangeAspect="1"/>
          </p:cNvPicPr>
          <p:nvPr/>
        </p:nvPicPr>
        <p:blipFill>
          <a:blip r:embed="rId3"/>
          <a:stretch>
            <a:fillRect/>
          </a:stretch>
        </p:blipFill>
        <p:spPr>
          <a:xfrm>
            <a:off x="6807098" y="5157192"/>
            <a:ext cx="1780186" cy="8900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pPr eaLnBrk="1" hangingPunct="1"/>
            <a:r>
              <a:rPr lang="en-GB"/>
              <a:t>Introduction</a:t>
            </a:r>
            <a:endParaRPr lang="en-US"/>
          </a:p>
        </p:txBody>
      </p:sp>
      <p:pic>
        <p:nvPicPr>
          <p:cNvPr id="3" name="Picture 2"/>
          <p:cNvPicPr>
            <a:picLocks noChangeAspect="1"/>
          </p:cNvPicPr>
          <p:nvPr/>
        </p:nvPicPr>
        <p:blipFill>
          <a:blip r:embed="rId3"/>
          <a:stretch>
            <a:fillRect/>
          </a:stretch>
        </p:blipFill>
        <p:spPr>
          <a:xfrm>
            <a:off x="6588224" y="4634496"/>
            <a:ext cx="1780186" cy="890093"/>
          </a:xfrm>
          <a:prstGeom prst="rect">
            <a:avLst/>
          </a:prstGeom>
        </p:spPr>
      </p:pic>
      <p:sp>
        <p:nvSpPr>
          <p:cNvPr id="10243" name="Rectangle 5"/>
          <p:cNvSpPr>
            <a:spLocks noGrp="1" noChangeArrowheads="1"/>
          </p:cNvSpPr>
          <p:nvPr>
            <p:ph type="subTitle" idx="1"/>
          </p:nvPr>
        </p:nvSpPr>
        <p:spPr/>
        <p:txBody>
          <a:bodyPr/>
          <a:lstStyle/>
          <a:p>
            <a:pPr eaLnBrk="1" hangingPunct="1"/>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Principle 7</a:t>
            </a:r>
          </a:p>
        </p:txBody>
      </p:sp>
      <p:sp>
        <p:nvSpPr>
          <p:cNvPr id="31747" name="Rectangle 3"/>
          <p:cNvSpPr>
            <a:spLocks noGrp="1" noChangeArrowheads="1"/>
          </p:cNvSpPr>
          <p:nvPr>
            <p:ph type="body" idx="1"/>
          </p:nvPr>
        </p:nvSpPr>
        <p:spPr>
          <a:xfrm>
            <a:off x="323528" y="1124744"/>
            <a:ext cx="8229600" cy="4530725"/>
          </a:xfrm>
        </p:spPr>
        <p:txBody>
          <a:bodyPr>
            <a:normAutofit fontScale="85000" lnSpcReduction="20000"/>
          </a:bodyPr>
          <a:lstStyle/>
          <a:p>
            <a:pPr eaLnBrk="1" hangingPunct="1"/>
            <a:r>
              <a:rPr lang="en-US" b="1" i="1" dirty="0"/>
              <a:t>Establish Documentation</a:t>
            </a:r>
          </a:p>
          <a:p>
            <a:pPr marL="0" indent="0" eaLnBrk="1" hangingPunct="1">
              <a:buNone/>
            </a:pPr>
            <a:endParaRPr lang="en-US" i="1" dirty="0"/>
          </a:p>
          <a:p>
            <a:pPr eaLnBrk="1" hangingPunct="1"/>
            <a:r>
              <a:rPr lang="en-US" dirty="0"/>
              <a:t>Should include:</a:t>
            </a:r>
          </a:p>
          <a:p>
            <a:pPr lvl="1" eaLnBrk="1" hangingPunct="1"/>
            <a:r>
              <a:rPr lang="en-US" dirty="0"/>
              <a:t>Summary of hazard analysis</a:t>
            </a:r>
          </a:p>
          <a:p>
            <a:pPr lvl="1" eaLnBrk="1" hangingPunct="1"/>
            <a:r>
              <a:rPr lang="en-US" dirty="0"/>
              <a:t>Rationale in hazard identification</a:t>
            </a:r>
          </a:p>
          <a:p>
            <a:pPr lvl="1" eaLnBrk="1" hangingPunct="1"/>
            <a:r>
              <a:rPr lang="en-US" dirty="0"/>
              <a:t>HACCP team/responsibilities</a:t>
            </a:r>
          </a:p>
          <a:p>
            <a:pPr lvl="1" eaLnBrk="1" hangingPunct="1"/>
            <a:r>
              <a:rPr lang="en-US" dirty="0"/>
              <a:t>Description of food, distribution etc</a:t>
            </a:r>
          </a:p>
          <a:p>
            <a:pPr lvl="1" eaLnBrk="1" hangingPunct="1"/>
            <a:r>
              <a:rPr lang="en-US" dirty="0"/>
              <a:t>Verified flow diagram</a:t>
            </a:r>
          </a:p>
          <a:p>
            <a:pPr lvl="1" eaLnBrk="1" hangingPunct="1"/>
            <a:r>
              <a:rPr lang="en-US" dirty="0"/>
              <a:t>HACCP plan diagram</a:t>
            </a:r>
          </a:p>
          <a:p>
            <a:pPr marL="344487" lvl="1" indent="0" eaLnBrk="1" hangingPunct="1">
              <a:buNone/>
            </a:pPr>
            <a:endParaRPr lang="en-US" dirty="0"/>
          </a:p>
          <a:p>
            <a:pPr eaLnBrk="1" hangingPunct="1"/>
            <a:r>
              <a:rPr lang="en-US" dirty="0"/>
              <a:t>Purpose of documentation</a:t>
            </a:r>
          </a:p>
          <a:p>
            <a:pPr lvl="1" eaLnBrk="1" hangingPunct="1"/>
            <a:r>
              <a:rPr lang="en-US" dirty="0"/>
              <a:t>To ensure effective implementation</a:t>
            </a:r>
          </a:p>
          <a:p>
            <a:pPr marL="0" indent="0" eaLnBrk="1" hangingPunct="1">
              <a:buNone/>
            </a:pPr>
            <a:endParaRPr lang="en-US" i="1" dirty="0"/>
          </a:p>
        </p:txBody>
      </p:sp>
      <p:pic>
        <p:nvPicPr>
          <p:cNvPr id="2" name="Picture 1"/>
          <p:cNvPicPr>
            <a:picLocks noChangeAspect="1"/>
          </p:cNvPicPr>
          <p:nvPr/>
        </p:nvPicPr>
        <p:blipFill>
          <a:blip r:embed="rId3"/>
          <a:stretch>
            <a:fillRect/>
          </a:stretch>
        </p:blipFill>
        <p:spPr>
          <a:xfrm>
            <a:off x="6660232" y="5085184"/>
            <a:ext cx="1780186" cy="890093"/>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altLang="en-US" dirty="0">
              <a:solidFill>
                <a:srgbClr val="000000"/>
              </a:solidFill>
            </a:endParaRPr>
          </a:p>
        </p:txBody>
      </p:sp>
      <p:sp>
        <p:nvSpPr>
          <p:cNvPr id="34819" name="Rectangle 2"/>
          <p:cNvSpPr>
            <a:spLocks noGrp="1" noChangeArrowheads="1"/>
          </p:cNvSpPr>
          <p:nvPr>
            <p:ph type="title"/>
          </p:nvPr>
        </p:nvSpPr>
        <p:spPr/>
        <p:txBody>
          <a:bodyPr>
            <a:normAutofit fontScale="90000"/>
          </a:bodyPr>
          <a:lstStyle/>
          <a:p>
            <a:pPr eaLnBrk="1" hangingPunct="1"/>
            <a:r>
              <a:rPr lang="en-US" altLang="en-US" dirty="0"/>
              <a:t>Codex seven principles</a:t>
            </a:r>
            <a:br>
              <a:rPr lang="en-US" altLang="en-US" dirty="0"/>
            </a:br>
            <a:r>
              <a:rPr lang="en-US" altLang="en-US" dirty="0"/>
              <a:t>Summary</a:t>
            </a:r>
          </a:p>
        </p:txBody>
      </p:sp>
      <p:sp>
        <p:nvSpPr>
          <p:cNvPr id="34820" name="Rectangle 3"/>
          <p:cNvSpPr>
            <a:spLocks noGrp="1" noChangeArrowheads="1"/>
          </p:cNvSpPr>
          <p:nvPr>
            <p:ph type="body" idx="1"/>
          </p:nvPr>
        </p:nvSpPr>
        <p:spPr>
          <a:xfrm>
            <a:off x="340216" y="1493044"/>
            <a:ext cx="8839200" cy="4679950"/>
          </a:xfrm>
        </p:spPr>
        <p:txBody>
          <a:bodyPr/>
          <a:lstStyle/>
          <a:p>
            <a:pPr eaLnBrk="1" hangingPunct="1"/>
            <a:r>
              <a:rPr lang="en-US" altLang="en-US" dirty="0"/>
              <a:t>Conduct a Hazard Analysis</a:t>
            </a:r>
          </a:p>
          <a:p>
            <a:pPr eaLnBrk="1" hangingPunct="1"/>
            <a:r>
              <a:rPr lang="en-US" altLang="en-US" dirty="0"/>
              <a:t>Determine the Critical Control Points</a:t>
            </a:r>
          </a:p>
          <a:p>
            <a:pPr eaLnBrk="1" hangingPunct="1"/>
            <a:r>
              <a:rPr lang="en-US" altLang="en-US" dirty="0"/>
              <a:t>Establish Critical Limits</a:t>
            </a:r>
          </a:p>
          <a:p>
            <a:pPr eaLnBrk="1" hangingPunct="1"/>
            <a:r>
              <a:rPr lang="en-US" altLang="en-US" dirty="0"/>
              <a:t>Establish monitoring procedures</a:t>
            </a:r>
          </a:p>
          <a:p>
            <a:pPr eaLnBrk="1" hangingPunct="1"/>
            <a:r>
              <a:rPr lang="en-US" altLang="en-US" dirty="0"/>
              <a:t>Establish corrective actions</a:t>
            </a:r>
          </a:p>
          <a:p>
            <a:pPr eaLnBrk="1" hangingPunct="1"/>
            <a:r>
              <a:rPr lang="en-US" altLang="en-US" dirty="0"/>
              <a:t>Establish verification procedures</a:t>
            </a:r>
          </a:p>
          <a:p>
            <a:pPr eaLnBrk="1" hangingPunct="1"/>
            <a:r>
              <a:rPr lang="en-US" altLang="en-US" dirty="0"/>
              <a:t>Establish record keeping and documentation</a:t>
            </a:r>
          </a:p>
          <a:p>
            <a:pPr eaLnBrk="1" hangingPunct="1"/>
            <a:endParaRPr lang="en-US" altLang="en-US" dirty="0"/>
          </a:p>
        </p:txBody>
      </p:sp>
      <p:pic>
        <p:nvPicPr>
          <p:cNvPr id="3" name="Picture 2"/>
          <p:cNvPicPr>
            <a:picLocks noChangeAspect="1"/>
          </p:cNvPicPr>
          <p:nvPr/>
        </p:nvPicPr>
        <p:blipFill>
          <a:blip r:embed="rId2"/>
          <a:stretch>
            <a:fillRect/>
          </a:stretch>
        </p:blipFill>
        <p:spPr>
          <a:xfrm>
            <a:off x="7020272" y="5282901"/>
            <a:ext cx="1780186" cy="890093"/>
          </a:xfrm>
          <a:prstGeom prst="rect">
            <a:avLst/>
          </a:prstGeom>
        </p:spPr>
      </p:pic>
    </p:spTree>
    <p:extLst>
      <p:ext uri="{BB962C8B-B14F-4D97-AF65-F5344CB8AC3E}">
        <p14:creationId xmlns:p14="http://schemas.microsoft.com/office/powerpoint/2010/main" val="2063991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dirty="0"/>
              <a:t>Workshop 1</a:t>
            </a:r>
            <a:br>
              <a:rPr lang="en-GB" dirty="0"/>
            </a:br>
            <a:r>
              <a:rPr lang="en-GB" dirty="0"/>
              <a:t>Consider a fishmonger smoking fish</a:t>
            </a:r>
          </a:p>
        </p:txBody>
      </p:sp>
      <p:pic>
        <p:nvPicPr>
          <p:cNvPr id="2" name="Picture 1"/>
          <p:cNvPicPr>
            <a:picLocks noChangeAspect="1"/>
          </p:cNvPicPr>
          <p:nvPr/>
        </p:nvPicPr>
        <p:blipFill>
          <a:blip r:embed="rId3"/>
          <a:stretch>
            <a:fillRect/>
          </a:stretch>
        </p:blipFill>
        <p:spPr>
          <a:xfrm>
            <a:off x="6906614" y="5157192"/>
            <a:ext cx="1780186" cy="890093"/>
          </a:xfrm>
          <a:prstGeom prst="rect">
            <a:avLst/>
          </a:prstGeom>
        </p:spPr>
      </p:pic>
      <p:sp>
        <p:nvSpPr>
          <p:cNvPr id="4" name="Content Placeholder 3">
            <a:extLst>
              <a:ext uri="{FF2B5EF4-FFF2-40B4-BE49-F238E27FC236}">
                <a16:creationId xmlns:a16="http://schemas.microsoft.com/office/drawing/2014/main" id="{5206D068-2A48-422C-B460-9F1B5D977438}"/>
              </a:ext>
            </a:extLst>
          </p:cNvPr>
          <p:cNvSpPr>
            <a:spLocks noGrp="1"/>
          </p:cNvSpPr>
          <p:nvPr>
            <p:ph sz="half" idx="1"/>
          </p:nvPr>
        </p:nvSpPr>
        <p:spPr/>
        <p:txBody>
          <a:bodyPr/>
          <a:lstStyle/>
          <a:p>
            <a:endParaRPr lang="en-GB"/>
          </a:p>
        </p:txBody>
      </p:sp>
      <p:sp>
        <p:nvSpPr>
          <p:cNvPr id="6" name="Content Placeholder 5">
            <a:extLst>
              <a:ext uri="{FF2B5EF4-FFF2-40B4-BE49-F238E27FC236}">
                <a16:creationId xmlns:a16="http://schemas.microsoft.com/office/drawing/2014/main" id="{A03BD352-E251-4CAC-9EDF-61ACE53C6E6F}"/>
              </a:ext>
            </a:extLst>
          </p:cNvPr>
          <p:cNvSpPr>
            <a:spLocks noGrp="1"/>
          </p:cNvSpPr>
          <p:nvPr>
            <p:ph sz="half" idx="2"/>
          </p:nvPr>
        </p:nvSpPr>
        <p:spPr/>
        <p:txBody>
          <a:bodyPr/>
          <a:lstStyle/>
          <a:p>
            <a:endParaRPr lang="en-GB"/>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GB"/>
              <a:t>Hot smoked Fish</a:t>
            </a:r>
          </a:p>
        </p:txBody>
      </p:sp>
      <p:sp>
        <p:nvSpPr>
          <p:cNvPr id="147462" name="Rectangle 6"/>
          <p:cNvSpPr>
            <a:spLocks noGrp="1" noChangeArrowheads="1"/>
          </p:cNvSpPr>
          <p:nvPr>
            <p:ph type="body" idx="1"/>
          </p:nvPr>
        </p:nvSpPr>
        <p:spPr/>
        <p:txBody>
          <a:bodyPr/>
          <a:lstStyle/>
          <a:p>
            <a:r>
              <a:rPr lang="en-GB" dirty="0"/>
              <a:t>Curing fish by smoking at a temperature of 70-80°C to cook the flesh; </a:t>
            </a:r>
          </a:p>
          <a:p>
            <a:pPr lvl="1"/>
            <a:r>
              <a:rPr lang="en-GB" dirty="0"/>
              <a:t>hot smoked fish products do not require further cooking before consumption </a:t>
            </a:r>
          </a:p>
          <a:p>
            <a:r>
              <a:rPr lang="en-GB" dirty="0"/>
              <a:t>Method:</a:t>
            </a:r>
          </a:p>
          <a:p>
            <a:pPr lvl="1"/>
            <a:r>
              <a:rPr lang="en-GB" dirty="0"/>
              <a:t>Washing/filleting</a:t>
            </a:r>
          </a:p>
          <a:p>
            <a:pPr lvl="1"/>
            <a:r>
              <a:rPr lang="en-GB" dirty="0"/>
              <a:t>Brining</a:t>
            </a:r>
          </a:p>
          <a:p>
            <a:pPr lvl="1"/>
            <a:r>
              <a:rPr lang="en-GB" dirty="0"/>
              <a:t>Smoking</a:t>
            </a:r>
          </a:p>
          <a:p>
            <a:endParaRPr lang="en-GB"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GB"/>
              <a:t>Hot Smoking: Brining</a:t>
            </a:r>
          </a:p>
        </p:txBody>
      </p:sp>
      <p:sp>
        <p:nvSpPr>
          <p:cNvPr id="150531" name="Rectangle 3"/>
          <p:cNvSpPr>
            <a:spLocks noGrp="1" noChangeArrowheads="1"/>
          </p:cNvSpPr>
          <p:nvPr>
            <p:ph type="body" idx="1"/>
          </p:nvPr>
        </p:nvSpPr>
        <p:spPr/>
        <p:txBody>
          <a:bodyPr/>
          <a:lstStyle/>
          <a:p>
            <a:r>
              <a:rPr lang="en-GB" dirty="0"/>
              <a:t>Place fish fillets into brining tank</a:t>
            </a:r>
          </a:p>
        </p:txBody>
      </p:sp>
      <p:pic>
        <p:nvPicPr>
          <p:cNvPr id="2" name="Picture 1"/>
          <p:cNvPicPr>
            <a:picLocks noChangeAspect="1"/>
          </p:cNvPicPr>
          <p:nvPr/>
        </p:nvPicPr>
        <p:blipFill>
          <a:blip r:embed="rId3"/>
          <a:stretch>
            <a:fillRect/>
          </a:stretch>
        </p:blipFill>
        <p:spPr>
          <a:xfrm>
            <a:off x="6804248" y="5189898"/>
            <a:ext cx="1780186" cy="890093"/>
          </a:xfrm>
          <a:prstGeom prst="rect">
            <a:avLst/>
          </a:prstGeom>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a:t>Hot Smoking: Heating</a:t>
            </a:r>
          </a:p>
        </p:txBody>
      </p:sp>
      <p:sp>
        <p:nvSpPr>
          <p:cNvPr id="151555" name="Rectangle 3"/>
          <p:cNvSpPr>
            <a:spLocks noGrp="1" noChangeArrowheads="1"/>
          </p:cNvSpPr>
          <p:nvPr>
            <p:ph type="body" idx="1"/>
          </p:nvPr>
        </p:nvSpPr>
        <p:spPr>
          <a:xfrm>
            <a:off x="457200" y="1340768"/>
            <a:ext cx="8229600" cy="4530725"/>
          </a:xfrm>
        </p:spPr>
        <p:txBody>
          <a:bodyPr/>
          <a:lstStyle/>
          <a:p>
            <a:r>
              <a:rPr lang="en-GB" dirty="0"/>
              <a:t>Fillets placed on racks in a kiln</a:t>
            </a:r>
          </a:p>
          <a:p>
            <a:pPr marL="1143000" lvl="2" indent="-228600"/>
            <a:r>
              <a:rPr lang="en-GB" dirty="0"/>
              <a:t>Face-on to smoke flow</a:t>
            </a:r>
          </a:p>
          <a:p>
            <a:pPr marL="1143000" lvl="2" indent="-228600"/>
            <a:endParaRPr lang="en-US" dirty="0">
              <a:cs typeface="Arial" charset="0"/>
            </a:endParaRPr>
          </a:p>
          <a:p>
            <a:r>
              <a:rPr lang="en-US" dirty="0">
                <a:cs typeface="Arial" charset="0"/>
              </a:rPr>
              <a:t>Smoke generated by sawdust</a:t>
            </a:r>
          </a:p>
          <a:p>
            <a:r>
              <a:rPr lang="en-US" dirty="0">
                <a:cs typeface="Arial" charset="0"/>
              </a:rPr>
              <a:t>Processing often in three stages:</a:t>
            </a:r>
          </a:p>
          <a:p>
            <a:pPr marL="742950" lvl="1" indent="-285750"/>
            <a:r>
              <a:rPr lang="en-US" dirty="0">
                <a:cs typeface="Arial" charset="0"/>
              </a:rPr>
              <a:t>Drying (</a:t>
            </a:r>
            <a:r>
              <a:rPr lang="en-US" dirty="0" err="1">
                <a:cs typeface="Arial" charset="0"/>
              </a:rPr>
              <a:t>ie</a:t>
            </a:r>
            <a:r>
              <a:rPr lang="en-US" dirty="0">
                <a:cs typeface="Arial" charset="0"/>
              </a:rPr>
              <a:t> 30°C for 30 mins)</a:t>
            </a:r>
          </a:p>
          <a:p>
            <a:pPr marL="742950" lvl="1" indent="-285750"/>
            <a:r>
              <a:rPr lang="en-US" dirty="0">
                <a:cs typeface="Arial" charset="0"/>
              </a:rPr>
              <a:t>Partial cook (</a:t>
            </a:r>
            <a:r>
              <a:rPr lang="en-US" dirty="0" err="1">
                <a:cs typeface="Arial" charset="0"/>
              </a:rPr>
              <a:t>ie</a:t>
            </a:r>
            <a:r>
              <a:rPr lang="en-US" dirty="0">
                <a:cs typeface="Arial" charset="0"/>
              </a:rPr>
              <a:t> 50°C 30-45 mins)</a:t>
            </a:r>
          </a:p>
          <a:p>
            <a:pPr marL="742950" lvl="1" indent="-285750"/>
            <a:r>
              <a:rPr lang="en-US" dirty="0">
                <a:cs typeface="Arial" charset="0"/>
              </a:rPr>
              <a:t>Cook (</a:t>
            </a:r>
            <a:r>
              <a:rPr lang="en-US" dirty="0" err="1">
                <a:cs typeface="Arial" charset="0"/>
              </a:rPr>
              <a:t>ie</a:t>
            </a:r>
            <a:r>
              <a:rPr lang="en-US" dirty="0">
                <a:cs typeface="Arial" charset="0"/>
              </a:rPr>
              <a:t> 80°C for 30 mins)</a:t>
            </a:r>
          </a:p>
        </p:txBody>
      </p:sp>
      <p:pic>
        <p:nvPicPr>
          <p:cNvPr id="2" name="Picture 1"/>
          <p:cNvPicPr>
            <a:picLocks noChangeAspect="1"/>
          </p:cNvPicPr>
          <p:nvPr/>
        </p:nvPicPr>
        <p:blipFill>
          <a:blip r:embed="rId3"/>
          <a:stretch>
            <a:fillRect/>
          </a:stretch>
        </p:blipFill>
        <p:spPr>
          <a:xfrm>
            <a:off x="6660232" y="5154428"/>
            <a:ext cx="1780186" cy="890093"/>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GB"/>
              <a:t>Hot Smoking : Cooling</a:t>
            </a:r>
          </a:p>
        </p:txBody>
      </p:sp>
      <p:sp>
        <p:nvSpPr>
          <p:cNvPr id="152579" name="Rectangle 3"/>
          <p:cNvSpPr>
            <a:spLocks noGrp="1" noChangeArrowheads="1"/>
          </p:cNvSpPr>
          <p:nvPr>
            <p:ph type="body" idx="1"/>
          </p:nvPr>
        </p:nvSpPr>
        <p:spPr/>
        <p:txBody>
          <a:bodyPr/>
          <a:lstStyle/>
          <a:p>
            <a:r>
              <a:rPr lang="en-GB" dirty="0"/>
              <a:t>Cooled to chill temperatures quickly</a:t>
            </a:r>
          </a:p>
          <a:p>
            <a:pPr marL="742950" lvl="1" indent="-285750"/>
            <a:endParaRPr lang="en-GB" dirty="0"/>
          </a:p>
        </p:txBody>
      </p:sp>
      <p:pic>
        <p:nvPicPr>
          <p:cNvPr id="2" name="Picture 1"/>
          <p:cNvPicPr>
            <a:picLocks noChangeAspect="1"/>
          </p:cNvPicPr>
          <p:nvPr/>
        </p:nvPicPr>
        <p:blipFill>
          <a:blip r:embed="rId3"/>
          <a:stretch>
            <a:fillRect/>
          </a:stretch>
        </p:blipFill>
        <p:spPr>
          <a:xfrm>
            <a:off x="6790984" y="5078970"/>
            <a:ext cx="1780186" cy="890093"/>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Pre-requisites</a:t>
            </a:r>
          </a:p>
        </p:txBody>
      </p:sp>
      <p:sp>
        <p:nvSpPr>
          <p:cNvPr id="3" name="Content Placeholder 2"/>
          <p:cNvSpPr>
            <a:spLocks noGrp="1"/>
          </p:cNvSpPr>
          <p:nvPr>
            <p:ph idx="1"/>
          </p:nvPr>
        </p:nvSpPr>
        <p:spPr/>
        <p:txBody>
          <a:bodyPr/>
          <a:lstStyle/>
          <a:p>
            <a:r>
              <a:rPr lang="en-GB" dirty="0"/>
              <a:t>What steps should the FBO take prior to embarking on the HACCP?</a:t>
            </a:r>
          </a:p>
        </p:txBody>
      </p:sp>
      <p:pic>
        <p:nvPicPr>
          <p:cNvPr id="5" name="Picture 4"/>
          <p:cNvPicPr>
            <a:picLocks noChangeAspect="1"/>
          </p:cNvPicPr>
          <p:nvPr/>
        </p:nvPicPr>
        <p:blipFill>
          <a:blip r:embed="rId3"/>
          <a:stretch>
            <a:fillRect/>
          </a:stretch>
        </p:blipFill>
        <p:spPr>
          <a:xfrm>
            <a:off x="6803169" y="5085184"/>
            <a:ext cx="1780186" cy="89009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Hot smoked Vac packed fish</a:t>
            </a:r>
          </a:p>
        </p:txBody>
      </p:sp>
      <p:sp>
        <p:nvSpPr>
          <p:cNvPr id="146435" name="Rectangle 3"/>
          <p:cNvSpPr>
            <a:spLocks noGrp="1" noChangeArrowheads="1"/>
          </p:cNvSpPr>
          <p:nvPr>
            <p:ph type="body" idx="1"/>
          </p:nvPr>
        </p:nvSpPr>
        <p:spPr/>
        <p:txBody>
          <a:bodyPr/>
          <a:lstStyle/>
          <a:p>
            <a:r>
              <a:rPr lang="en-GB" dirty="0"/>
              <a:t>What are the significant micro hazards?</a:t>
            </a:r>
          </a:p>
          <a:p>
            <a:endParaRPr lang="en-GB" dirty="0"/>
          </a:p>
        </p:txBody>
      </p:sp>
      <p:pic>
        <p:nvPicPr>
          <p:cNvPr id="2" name="Picture 1"/>
          <p:cNvPicPr>
            <a:picLocks noChangeAspect="1"/>
          </p:cNvPicPr>
          <p:nvPr/>
        </p:nvPicPr>
        <p:blipFill>
          <a:blip r:embed="rId3"/>
          <a:stretch>
            <a:fillRect/>
          </a:stretch>
        </p:blipFill>
        <p:spPr>
          <a:xfrm>
            <a:off x="6957414" y="5085184"/>
            <a:ext cx="1780186" cy="890093"/>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t>Hot smoked vac packed fish</a:t>
            </a:r>
          </a:p>
        </p:txBody>
      </p:sp>
      <p:sp>
        <p:nvSpPr>
          <p:cNvPr id="153603" name="Rectangle 3"/>
          <p:cNvSpPr>
            <a:spLocks noGrp="1" noChangeArrowheads="1"/>
          </p:cNvSpPr>
          <p:nvPr>
            <p:ph type="body" idx="1"/>
          </p:nvPr>
        </p:nvSpPr>
        <p:spPr/>
        <p:txBody>
          <a:bodyPr/>
          <a:lstStyle/>
          <a:p>
            <a:r>
              <a:rPr lang="en-GB" dirty="0"/>
              <a:t>What are the CCPs?</a:t>
            </a:r>
          </a:p>
          <a:p>
            <a:endParaRPr lang="en-GB" dirty="0"/>
          </a:p>
        </p:txBody>
      </p:sp>
      <p:pic>
        <p:nvPicPr>
          <p:cNvPr id="2" name="Picture 1"/>
          <p:cNvPicPr>
            <a:picLocks noChangeAspect="1"/>
          </p:cNvPicPr>
          <p:nvPr/>
        </p:nvPicPr>
        <p:blipFill>
          <a:blip r:embed="rId3"/>
          <a:stretch>
            <a:fillRect/>
          </a:stretch>
        </p:blipFill>
        <p:spPr>
          <a:xfrm>
            <a:off x="6872830" y="5090795"/>
            <a:ext cx="1780186" cy="89009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a:t>
            </a:r>
          </a:p>
        </p:txBody>
      </p:sp>
      <p:sp>
        <p:nvSpPr>
          <p:cNvPr id="3" name="Content Placeholder 2"/>
          <p:cNvSpPr>
            <a:spLocks noGrp="1"/>
          </p:cNvSpPr>
          <p:nvPr>
            <p:ph idx="1"/>
          </p:nvPr>
        </p:nvSpPr>
        <p:spPr/>
        <p:txBody>
          <a:bodyPr/>
          <a:lstStyle/>
          <a:p>
            <a:r>
              <a:rPr lang="en-GB" dirty="0"/>
              <a:t>The Pillsbury Company working with NASA</a:t>
            </a:r>
          </a:p>
          <a:p>
            <a:r>
              <a:rPr lang="en-GB" dirty="0"/>
              <a:t>Collaborative effort to develop safe food for Astronauts involved in the United States space programme</a:t>
            </a:r>
          </a:p>
          <a:p>
            <a:pPr lvl="1"/>
            <a:r>
              <a:rPr lang="en-GB" dirty="0"/>
              <a:t>Prevent illness that might cause aborted mission</a:t>
            </a:r>
          </a:p>
          <a:p>
            <a:pPr lvl="1"/>
            <a:r>
              <a:rPr lang="en-GB" dirty="0"/>
              <a:t>Wanted close to 100% assurance that food was not contaminated</a:t>
            </a:r>
          </a:p>
        </p:txBody>
      </p:sp>
      <p:pic>
        <p:nvPicPr>
          <p:cNvPr id="4" name="Picture 3"/>
          <p:cNvPicPr>
            <a:picLocks noChangeAspect="1"/>
          </p:cNvPicPr>
          <p:nvPr/>
        </p:nvPicPr>
        <p:blipFill>
          <a:blip r:embed="rId2"/>
          <a:stretch>
            <a:fillRect/>
          </a:stretch>
        </p:blipFill>
        <p:spPr>
          <a:xfrm>
            <a:off x="6732240" y="5215432"/>
            <a:ext cx="1780186" cy="890093"/>
          </a:xfrm>
          <a:prstGeom prst="rect">
            <a:avLst/>
          </a:prstGeom>
        </p:spPr>
      </p:pic>
    </p:spTree>
    <p:extLst>
      <p:ext uri="{BB962C8B-B14F-4D97-AF65-F5344CB8AC3E}">
        <p14:creationId xmlns:p14="http://schemas.microsoft.com/office/powerpoint/2010/main" val="3015238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a:t>Hot smoked vac packed fish</a:t>
            </a:r>
          </a:p>
        </p:txBody>
      </p:sp>
      <p:sp>
        <p:nvSpPr>
          <p:cNvPr id="154627" name="Rectangle 3"/>
          <p:cNvSpPr>
            <a:spLocks noGrp="1" noChangeArrowheads="1"/>
          </p:cNvSpPr>
          <p:nvPr>
            <p:ph type="body" idx="1"/>
          </p:nvPr>
        </p:nvSpPr>
        <p:spPr/>
        <p:txBody>
          <a:bodyPr/>
          <a:lstStyle/>
          <a:p>
            <a:r>
              <a:rPr lang="en-GB" dirty="0"/>
              <a:t>What are the critical limits?</a:t>
            </a:r>
          </a:p>
          <a:p>
            <a:endParaRPr lang="en-GB" dirty="0"/>
          </a:p>
        </p:txBody>
      </p:sp>
      <p:pic>
        <p:nvPicPr>
          <p:cNvPr id="2" name="Picture 1"/>
          <p:cNvPicPr>
            <a:picLocks noChangeAspect="1"/>
          </p:cNvPicPr>
          <p:nvPr/>
        </p:nvPicPr>
        <p:blipFill>
          <a:blip r:embed="rId3"/>
          <a:stretch>
            <a:fillRect/>
          </a:stretch>
        </p:blipFill>
        <p:spPr>
          <a:xfrm>
            <a:off x="6906614" y="5240832"/>
            <a:ext cx="1780186" cy="890093"/>
          </a:xfrm>
          <a:prstGeom prst="rect">
            <a:avLst/>
          </a:prstGeom>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a:t>Hot smoked vac packed fish</a:t>
            </a:r>
          </a:p>
        </p:txBody>
      </p:sp>
      <p:sp>
        <p:nvSpPr>
          <p:cNvPr id="155651" name="Rectangle 3"/>
          <p:cNvSpPr>
            <a:spLocks noGrp="1" noChangeArrowheads="1"/>
          </p:cNvSpPr>
          <p:nvPr>
            <p:ph type="body" idx="1"/>
          </p:nvPr>
        </p:nvSpPr>
        <p:spPr/>
        <p:txBody>
          <a:bodyPr/>
          <a:lstStyle/>
          <a:p>
            <a:r>
              <a:rPr lang="en-GB" dirty="0"/>
              <a:t>What monitoring would you expect?</a:t>
            </a:r>
          </a:p>
          <a:p>
            <a:endParaRPr lang="en-GB" dirty="0"/>
          </a:p>
          <a:p>
            <a:endParaRPr lang="en-GB" dirty="0"/>
          </a:p>
        </p:txBody>
      </p:sp>
      <p:pic>
        <p:nvPicPr>
          <p:cNvPr id="2" name="Picture 1"/>
          <p:cNvPicPr>
            <a:picLocks noChangeAspect="1"/>
          </p:cNvPicPr>
          <p:nvPr/>
        </p:nvPicPr>
        <p:blipFill>
          <a:blip r:embed="rId3"/>
          <a:stretch>
            <a:fillRect/>
          </a:stretch>
        </p:blipFill>
        <p:spPr>
          <a:xfrm>
            <a:off x="6733922" y="5013176"/>
            <a:ext cx="1780186" cy="890093"/>
          </a:xfrm>
          <a:prstGeom prst="rect">
            <a:avLst/>
          </a:prstGeom>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a:t>Hot smoked vac packed fish</a:t>
            </a:r>
          </a:p>
        </p:txBody>
      </p:sp>
      <p:sp>
        <p:nvSpPr>
          <p:cNvPr id="156675" name="Rectangle 3"/>
          <p:cNvSpPr>
            <a:spLocks noGrp="1" noChangeArrowheads="1"/>
          </p:cNvSpPr>
          <p:nvPr>
            <p:ph type="body" idx="1"/>
          </p:nvPr>
        </p:nvSpPr>
        <p:spPr/>
        <p:txBody>
          <a:bodyPr/>
          <a:lstStyle/>
          <a:p>
            <a:r>
              <a:rPr lang="en-GB" dirty="0"/>
              <a:t>What corrective actions are reasonable?</a:t>
            </a:r>
          </a:p>
          <a:p>
            <a:endParaRPr lang="en-GB" dirty="0"/>
          </a:p>
        </p:txBody>
      </p:sp>
      <p:pic>
        <p:nvPicPr>
          <p:cNvPr id="2" name="Picture 1"/>
          <p:cNvPicPr>
            <a:picLocks noChangeAspect="1"/>
          </p:cNvPicPr>
          <p:nvPr/>
        </p:nvPicPr>
        <p:blipFill>
          <a:blip r:embed="rId3"/>
          <a:stretch>
            <a:fillRect/>
          </a:stretch>
        </p:blipFill>
        <p:spPr>
          <a:xfrm>
            <a:off x="6732240" y="5085184"/>
            <a:ext cx="1780186" cy="890093"/>
          </a:xfrm>
          <a:prstGeom prst="rect">
            <a:avLst/>
          </a:prstGeom>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dirty="0"/>
              <a:t>Hot smoked vac packed fish</a:t>
            </a:r>
          </a:p>
        </p:txBody>
      </p:sp>
      <p:sp>
        <p:nvSpPr>
          <p:cNvPr id="157699" name="Rectangle 3"/>
          <p:cNvSpPr>
            <a:spLocks noGrp="1" noChangeArrowheads="1"/>
          </p:cNvSpPr>
          <p:nvPr>
            <p:ph type="body" idx="1"/>
          </p:nvPr>
        </p:nvSpPr>
        <p:spPr/>
        <p:txBody>
          <a:bodyPr/>
          <a:lstStyle/>
          <a:p>
            <a:r>
              <a:rPr lang="en-GB" dirty="0"/>
              <a:t>What validation/verification would you expect?</a:t>
            </a:r>
          </a:p>
          <a:p>
            <a:endParaRPr lang="en-GB" dirty="0"/>
          </a:p>
        </p:txBody>
      </p:sp>
      <p:pic>
        <p:nvPicPr>
          <p:cNvPr id="2" name="Picture 1"/>
          <p:cNvPicPr>
            <a:picLocks noChangeAspect="1"/>
          </p:cNvPicPr>
          <p:nvPr/>
        </p:nvPicPr>
        <p:blipFill>
          <a:blip r:embed="rId3"/>
          <a:stretch>
            <a:fillRect/>
          </a:stretch>
        </p:blipFill>
        <p:spPr>
          <a:xfrm>
            <a:off x="7092280" y="5085184"/>
            <a:ext cx="1780186" cy="890093"/>
          </a:xfrm>
          <a:prstGeom prst="rect">
            <a:avLst/>
          </a:prstGeom>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Hot smoked vac packed fish</a:t>
            </a:r>
          </a:p>
        </p:txBody>
      </p:sp>
      <p:sp>
        <p:nvSpPr>
          <p:cNvPr id="3" name="Content Placeholder 2"/>
          <p:cNvSpPr>
            <a:spLocks noGrp="1"/>
          </p:cNvSpPr>
          <p:nvPr>
            <p:ph idx="1"/>
          </p:nvPr>
        </p:nvSpPr>
        <p:spPr/>
        <p:txBody>
          <a:bodyPr/>
          <a:lstStyle/>
          <a:p>
            <a:r>
              <a:rPr lang="en-GB" dirty="0"/>
              <a:t>What documentation would you expect?</a:t>
            </a:r>
          </a:p>
          <a:p>
            <a:endParaRPr lang="en-GB" dirty="0"/>
          </a:p>
          <a:p>
            <a:endParaRPr lang="en-GB" dirty="0"/>
          </a:p>
        </p:txBody>
      </p:sp>
      <p:pic>
        <p:nvPicPr>
          <p:cNvPr id="5" name="Picture 4"/>
          <p:cNvPicPr>
            <a:picLocks noChangeAspect="1"/>
          </p:cNvPicPr>
          <p:nvPr/>
        </p:nvPicPr>
        <p:blipFill>
          <a:blip r:embed="rId3"/>
          <a:stretch>
            <a:fillRect/>
          </a:stretch>
        </p:blipFill>
        <p:spPr>
          <a:xfrm>
            <a:off x="6857995" y="5085184"/>
            <a:ext cx="1780186" cy="89009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pPr eaLnBrk="1" hangingPunct="1"/>
            <a:r>
              <a:rPr lang="en-GB"/>
              <a:t>Systems based on HACCP Principles</a:t>
            </a:r>
          </a:p>
        </p:txBody>
      </p:sp>
      <p:sp>
        <p:nvSpPr>
          <p:cNvPr id="32771" name="Rectangle 5"/>
          <p:cNvSpPr>
            <a:spLocks noGrp="1" noChangeArrowheads="1"/>
          </p:cNvSpPr>
          <p:nvPr>
            <p:ph type="subTitle" idx="1"/>
          </p:nvPr>
        </p:nvSpPr>
        <p:spPr/>
        <p:txBody>
          <a:bodyPr/>
          <a:lstStyle/>
          <a:p>
            <a:pPr eaLnBrk="1" hangingPunct="1"/>
            <a:endParaRPr lang="en-GB"/>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188913"/>
            <a:ext cx="8229600" cy="1139825"/>
          </a:xfrm>
        </p:spPr>
        <p:txBody>
          <a:bodyPr/>
          <a:lstStyle/>
          <a:p>
            <a:pPr eaLnBrk="1" hangingPunct="1"/>
            <a:r>
              <a:rPr lang="en-GB"/>
              <a:t>Legislative framework</a:t>
            </a:r>
          </a:p>
        </p:txBody>
      </p:sp>
      <p:sp>
        <p:nvSpPr>
          <p:cNvPr id="33795" name="Rectangle 3"/>
          <p:cNvSpPr>
            <a:spLocks noGrp="1" noChangeArrowheads="1"/>
          </p:cNvSpPr>
          <p:nvPr>
            <p:ph type="body" idx="1"/>
          </p:nvPr>
        </p:nvSpPr>
        <p:spPr>
          <a:xfrm>
            <a:off x="323528" y="1328738"/>
            <a:ext cx="8686800" cy="4319587"/>
          </a:xfrm>
        </p:spPr>
        <p:txBody>
          <a:bodyPr/>
          <a:lstStyle/>
          <a:p>
            <a:pPr eaLnBrk="1" hangingPunct="1"/>
            <a:endParaRPr lang="en-US" sz="2500" dirty="0"/>
          </a:p>
          <a:p>
            <a:pPr lvl="1" eaLnBrk="1" hangingPunct="1"/>
            <a:r>
              <a:rPr lang="en-US" sz="2400" dirty="0"/>
              <a:t>Article 5 Regulation (EC) 852/2004</a:t>
            </a:r>
          </a:p>
          <a:p>
            <a:pPr eaLnBrk="1" hangingPunct="1">
              <a:buFont typeface="Wingdings" pitchFamily="2" charset="2"/>
              <a:buNone/>
            </a:pPr>
            <a:endParaRPr lang="en-US" sz="1800" dirty="0"/>
          </a:p>
          <a:p>
            <a:pPr lvl="2" eaLnBrk="1" hangingPunct="1"/>
            <a:r>
              <a:rPr lang="en-GB" sz="2400" i="1" dirty="0"/>
              <a:t>‘Food business operators shall put in place implement and maintain a permanent procedure or procedures </a:t>
            </a:r>
            <a:r>
              <a:rPr lang="en-GB" sz="2400" b="1" i="1" dirty="0">
                <a:solidFill>
                  <a:srgbClr val="FF0000"/>
                </a:solidFill>
              </a:rPr>
              <a:t>based on the HACCP principles</a:t>
            </a:r>
            <a:r>
              <a:rPr lang="en-GB" sz="2400" i="1" dirty="0"/>
              <a:t>.’</a:t>
            </a:r>
          </a:p>
          <a:p>
            <a:pPr marL="0" indent="0" eaLnBrk="1" hangingPunct="1">
              <a:buNone/>
            </a:pPr>
            <a:endParaRPr lang="en-GB" sz="2400" dirty="0"/>
          </a:p>
        </p:txBody>
      </p:sp>
      <p:pic>
        <p:nvPicPr>
          <p:cNvPr id="2" name="Picture 1"/>
          <p:cNvPicPr>
            <a:picLocks noChangeAspect="1"/>
          </p:cNvPicPr>
          <p:nvPr/>
        </p:nvPicPr>
        <p:blipFill>
          <a:blip r:embed="rId3"/>
          <a:stretch>
            <a:fillRect/>
          </a:stretch>
        </p:blipFill>
        <p:spPr>
          <a:xfrm>
            <a:off x="6660232" y="5077744"/>
            <a:ext cx="1780186" cy="89009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990600"/>
          </a:xfrm>
        </p:spPr>
        <p:txBody>
          <a:bodyPr/>
          <a:lstStyle/>
          <a:p>
            <a:pPr eaLnBrk="1" hangingPunct="1"/>
            <a:r>
              <a:rPr lang="en-GB" sz="3800" dirty="0"/>
              <a:t>HACCP Principles</a:t>
            </a:r>
            <a:br>
              <a:rPr lang="en-GB" sz="3800" dirty="0"/>
            </a:br>
            <a:r>
              <a:rPr lang="en-GB" sz="1800" b="1" dirty="0"/>
              <a:t>Article 5(2) 852/2004</a:t>
            </a:r>
            <a:r>
              <a:rPr lang="en-GB" sz="1400" b="1" dirty="0"/>
              <a:t>	</a:t>
            </a:r>
            <a:r>
              <a:rPr lang="en-GB" sz="1400" dirty="0"/>
              <a:t>		</a:t>
            </a:r>
            <a:endParaRPr lang="en-US" sz="1400" b="1" dirty="0">
              <a:solidFill>
                <a:srgbClr val="FF0000"/>
              </a:solidFill>
            </a:endParaRPr>
          </a:p>
        </p:txBody>
      </p:sp>
      <p:sp>
        <p:nvSpPr>
          <p:cNvPr id="34819" name="Rectangle 3"/>
          <p:cNvSpPr>
            <a:spLocks noGrp="1" noChangeArrowheads="1"/>
          </p:cNvSpPr>
          <p:nvPr>
            <p:ph type="body" idx="1"/>
          </p:nvPr>
        </p:nvSpPr>
        <p:spPr>
          <a:xfrm>
            <a:off x="179387" y="1340768"/>
            <a:ext cx="8785225" cy="5400675"/>
          </a:xfrm>
        </p:spPr>
        <p:txBody>
          <a:bodyPr/>
          <a:lstStyle/>
          <a:p>
            <a:pPr eaLnBrk="1" hangingPunct="1">
              <a:lnSpc>
                <a:spcPct val="80000"/>
              </a:lnSpc>
              <a:buFont typeface="Wingdings" pitchFamily="2" charset="2"/>
              <a:buNone/>
            </a:pPr>
            <a:endParaRPr lang="en-US" sz="1600" dirty="0">
              <a:solidFill>
                <a:srgbClr val="231F20"/>
              </a:solidFill>
            </a:endParaRPr>
          </a:p>
          <a:p>
            <a:pPr eaLnBrk="1" hangingPunct="1">
              <a:lnSpc>
                <a:spcPct val="80000"/>
              </a:lnSpc>
              <a:buFont typeface="Wingdings" pitchFamily="2" charset="2"/>
              <a:buNone/>
            </a:pPr>
            <a:r>
              <a:rPr lang="en-US" sz="1600" dirty="0">
                <a:solidFill>
                  <a:srgbClr val="231F20"/>
                </a:solidFill>
              </a:rPr>
              <a:t>(a) Identifying any hazards that must be prevented, eliminated or reduced to acceptable levels;</a:t>
            </a:r>
          </a:p>
          <a:p>
            <a:pPr eaLnBrk="1" hangingPunct="1">
              <a:lnSpc>
                <a:spcPct val="80000"/>
              </a:lnSpc>
              <a:buFont typeface="Wingdings" pitchFamily="2" charset="2"/>
              <a:buNone/>
            </a:pPr>
            <a:endParaRPr lang="en-US" sz="1600" dirty="0">
              <a:solidFill>
                <a:srgbClr val="231F20"/>
              </a:solidFill>
            </a:endParaRPr>
          </a:p>
          <a:p>
            <a:pPr eaLnBrk="1" hangingPunct="1">
              <a:lnSpc>
                <a:spcPct val="80000"/>
              </a:lnSpc>
              <a:buFont typeface="Wingdings" pitchFamily="2" charset="2"/>
              <a:buNone/>
            </a:pPr>
            <a:r>
              <a:rPr lang="en-US" sz="1600" dirty="0">
                <a:solidFill>
                  <a:srgbClr val="231F20"/>
                </a:solidFill>
              </a:rPr>
              <a:t>(b) Identifying the critical control points at the step or steps at which control is essential to prevent or eliminate a hazard or to reduce it to acceptable levels;</a:t>
            </a:r>
          </a:p>
          <a:p>
            <a:pPr eaLnBrk="1" hangingPunct="1">
              <a:lnSpc>
                <a:spcPct val="80000"/>
              </a:lnSpc>
              <a:buFont typeface="Wingdings" pitchFamily="2" charset="2"/>
              <a:buNone/>
            </a:pPr>
            <a:endParaRPr lang="en-US" sz="1600" dirty="0">
              <a:solidFill>
                <a:srgbClr val="231F20"/>
              </a:solidFill>
            </a:endParaRPr>
          </a:p>
          <a:p>
            <a:pPr eaLnBrk="1" hangingPunct="1">
              <a:lnSpc>
                <a:spcPct val="80000"/>
              </a:lnSpc>
              <a:buFont typeface="Wingdings" pitchFamily="2" charset="2"/>
              <a:buNone/>
            </a:pPr>
            <a:r>
              <a:rPr lang="en-US" sz="1600" dirty="0">
                <a:solidFill>
                  <a:srgbClr val="231F20"/>
                </a:solidFill>
              </a:rPr>
              <a:t>(c) Establishing critical limits at critical control points which separate acceptability from unacceptability for the prevention, elimination or reduction of identified hazards;</a:t>
            </a:r>
          </a:p>
          <a:p>
            <a:pPr eaLnBrk="1" hangingPunct="1">
              <a:lnSpc>
                <a:spcPct val="80000"/>
              </a:lnSpc>
              <a:buFont typeface="Wingdings" pitchFamily="2" charset="2"/>
              <a:buNone/>
            </a:pPr>
            <a:endParaRPr lang="en-US" sz="1600" dirty="0">
              <a:solidFill>
                <a:srgbClr val="231F20"/>
              </a:solidFill>
            </a:endParaRPr>
          </a:p>
          <a:p>
            <a:pPr eaLnBrk="1" hangingPunct="1">
              <a:lnSpc>
                <a:spcPct val="80000"/>
              </a:lnSpc>
              <a:buFont typeface="Wingdings" pitchFamily="2" charset="2"/>
              <a:buNone/>
            </a:pPr>
            <a:r>
              <a:rPr lang="en-US" sz="1600" dirty="0">
                <a:solidFill>
                  <a:srgbClr val="231F20"/>
                </a:solidFill>
              </a:rPr>
              <a:t>(d) Establishing and implementing effective monitoring procedures at critical control points;</a:t>
            </a:r>
          </a:p>
          <a:p>
            <a:pPr eaLnBrk="1" hangingPunct="1">
              <a:lnSpc>
                <a:spcPct val="80000"/>
              </a:lnSpc>
              <a:buFont typeface="Wingdings" pitchFamily="2" charset="2"/>
              <a:buNone/>
            </a:pPr>
            <a:endParaRPr lang="en-US" sz="1600" dirty="0">
              <a:solidFill>
                <a:srgbClr val="231F20"/>
              </a:solidFill>
            </a:endParaRPr>
          </a:p>
          <a:p>
            <a:pPr eaLnBrk="1" hangingPunct="1">
              <a:lnSpc>
                <a:spcPct val="80000"/>
              </a:lnSpc>
              <a:buFont typeface="Wingdings" pitchFamily="2" charset="2"/>
              <a:buNone/>
            </a:pPr>
            <a:r>
              <a:rPr lang="en-US" sz="1600" dirty="0">
                <a:solidFill>
                  <a:srgbClr val="231F20"/>
                </a:solidFill>
              </a:rPr>
              <a:t>(e) Establishing corrective actions when monitoring indicates that a critical control point is not under control;</a:t>
            </a:r>
          </a:p>
          <a:p>
            <a:pPr eaLnBrk="1" hangingPunct="1">
              <a:lnSpc>
                <a:spcPct val="80000"/>
              </a:lnSpc>
              <a:buFont typeface="Wingdings" pitchFamily="2" charset="2"/>
              <a:buNone/>
            </a:pPr>
            <a:endParaRPr lang="en-US" sz="1600" dirty="0">
              <a:solidFill>
                <a:srgbClr val="231F20"/>
              </a:solidFill>
            </a:endParaRPr>
          </a:p>
          <a:p>
            <a:pPr eaLnBrk="1" hangingPunct="1">
              <a:lnSpc>
                <a:spcPct val="80000"/>
              </a:lnSpc>
              <a:buFont typeface="Wingdings" pitchFamily="2" charset="2"/>
              <a:buNone/>
            </a:pPr>
            <a:r>
              <a:rPr lang="en-US" sz="1600" dirty="0">
                <a:solidFill>
                  <a:srgbClr val="231F20"/>
                </a:solidFill>
              </a:rPr>
              <a:t>(f) Establishing procedures, which shall be carried out regularly, to verify that the measures outlined in subparagraphs (a) to (e) are working effectively</a:t>
            </a:r>
            <a:r>
              <a:rPr lang="en-US" sz="1600" dirty="0"/>
              <a:t>; </a:t>
            </a:r>
            <a:r>
              <a:rPr lang="en-US" sz="1600" dirty="0">
                <a:solidFill>
                  <a:srgbClr val="231F20"/>
                </a:solidFill>
              </a:rPr>
              <a:t>and</a:t>
            </a:r>
          </a:p>
          <a:p>
            <a:pPr eaLnBrk="1" hangingPunct="1">
              <a:lnSpc>
                <a:spcPct val="80000"/>
              </a:lnSpc>
              <a:buFont typeface="Wingdings" pitchFamily="2" charset="2"/>
              <a:buNone/>
            </a:pPr>
            <a:endParaRPr lang="en-US" sz="1600" dirty="0">
              <a:solidFill>
                <a:srgbClr val="231F20"/>
              </a:solidFill>
            </a:endParaRPr>
          </a:p>
          <a:p>
            <a:pPr eaLnBrk="1" hangingPunct="1">
              <a:lnSpc>
                <a:spcPct val="80000"/>
              </a:lnSpc>
              <a:buFont typeface="Wingdings" pitchFamily="2" charset="2"/>
              <a:buNone/>
            </a:pPr>
            <a:r>
              <a:rPr lang="en-US" sz="1600" dirty="0">
                <a:solidFill>
                  <a:srgbClr val="231F20"/>
                </a:solidFill>
              </a:rPr>
              <a:t>(g) Establishing documents and records commensurate with the nature and size of the food business to demonstrate the effective application of the measures outlined in subparagraphs (a) to (f).</a:t>
            </a:r>
          </a:p>
          <a:p>
            <a:pPr eaLnBrk="1" hangingPunct="1">
              <a:lnSpc>
                <a:spcPct val="80000"/>
              </a:lnSpc>
            </a:pPr>
            <a:endParaRPr lang="en-US" sz="1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dirty="0"/>
              <a:t>Application of Article 5 </a:t>
            </a:r>
            <a:br>
              <a:rPr lang="en-GB" dirty="0"/>
            </a:br>
            <a:r>
              <a:rPr lang="en-GB" sz="2400" i="1" dirty="0"/>
              <a:t>Recital 15 852/2004</a:t>
            </a:r>
            <a:br>
              <a:rPr lang="en-GB" sz="4400" i="1" dirty="0"/>
            </a:br>
            <a:endParaRPr lang="en-GB" dirty="0"/>
          </a:p>
        </p:txBody>
      </p:sp>
      <p:sp>
        <p:nvSpPr>
          <p:cNvPr id="37891" name="Rectangle 3"/>
          <p:cNvSpPr>
            <a:spLocks noGrp="1" noChangeArrowheads="1"/>
          </p:cNvSpPr>
          <p:nvPr>
            <p:ph type="body" idx="1"/>
          </p:nvPr>
        </p:nvSpPr>
        <p:spPr>
          <a:xfrm>
            <a:off x="440310" y="1556792"/>
            <a:ext cx="8642350" cy="4968875"/>
          </a:xfrm>
        </p:spPr>
        <p:txBody>
          <a:bodyPr/>
          <a:lstStyle/>
          <a:p>
            <a:pPr eaLnBrk="1" hangingPunct="1">
              <a:lnSpc>
                <a:spcPct val="80000"/>
              </a:lnSpc>
              <a:buFont typeface="Wingdings" pitchFamily="2" charset="2"/>
              <a:buNone/>
            </a:pPr>
            <a:r>
              <a:rPr lang="en-GB" sz="1900" dirty="0"/>
              <a:t>“HACCP requirements should take account of the principles</a:t>
            </a:r>
          </a:p>
          <a:p>
            <a:pPr eaLnBrk="1" hangingPunct="1">
              <a:lnSpc>
                <a:spcPct val="80000"/>
              </a:lnSpc>
              <a:buFont typeface="Wingdings" pitchFamily="2" charset="2"/>
              <a:buNone/>
            </a:pPr>
            <a:r>
              <a:rPr lang="en-GB" sz="1900" dirty="0"/>
              <a:t>contained in the Codex Alimentarius. </a:t>
            </a:r>
          </a:p>
          <a:p>
            <a:pPr eaLnBrk="1" hangingPunct="1">
              <a:lnSpc>
                <a:spcPct val="80000"/>
              </a:lnSpc>
              <a:buFont typeface="Wingdings" pitchFamily="2" charset="2"/>
              <a:buNone/>
            </a:pPr>
            <a:endParaRPr lang="en-GB" sz="1900" dirty="0"/>
          </a:p>
          <a:p>
            <a:pPr eaLnBrk="1" hangingPunct="1">
              <a:lnSpc>
                <a:spcPct val="80000"/>
              </a:lnSpc>
              <a:buFont typeface="Wingdings" pitchFamily="2" charset="2"/>
              <a:buNone/>
            </a:pPr>
            <a:r>
              <a:rPr lang="en-GB" sz="1900" dirty="0"/>
              <a:t>They should provide </a:t>
            </a:r>
          </a:p>
          <a:p>
            <a:pPr eaLnBrk="1" hangingPunct="1">
              <a:lnSpc>
                <a:spcPct val="80000"/>
              </a:lnSpc>
            </a:pPr>
            <a:r>
              <a:rPr lang="en-GB" sz="1900" dirty="0"/>
              <a:t>sufficient flexibility to be applicable in all situations, including in small businesses. </a:t>
            </a:r>
          </a:p>
          <a:p>
            <a:pPr eaLnBrk="1" hangingPunct="1">
              <a:lnSpc>
                <a:spcPct val="80000"/>
              </a:lnSpc>
              <a:buFont typeface="Wingdings" pitchFamily="2" charset="2"/>
              <a:buNone/>
            </a:pPr>
            <a:endParaRPr lang="en-GB" sz="1900" dirty="0"/>
          </a:p>
          <a:p>
            <a:pPr eaLnBrk="1" hangingPunct="1">
              <a:lnSpc>
                <a:spcPct val="80000"/>
              </a:lnSpc>
              <a:buFont typeface="Wingdings" pitchFamily="2" charset="2"/>
              <a:buNone/>
            </a:pPr>
            <a:r>
              <a:rPr lang="en-GB" sz="1900" dirty="0"/>
              <a:t>In particular, </a:t>
            </a:r>
          </a:p>
          <a:p>
            <a:pPr eaLnBrk="1" hangingPunct="1">
              <a:lnSpc>
                <a:spcPct val="80000"/>
              </a:lnSpc>
            </a:pPr>
            <a:r>
              <a:rPr lang="en-GB" sz="1900" dirty="0"/>
              <a:t>it is necessary to recognise that, in certain food businesses, it is not possible to identify critical control points and that, in some cases, good hygienic practices can replace the monitoring of critical control points. </a:t>
            </a:r>
          </a:p>
          <a:p>
            <a:pPr eaLnBrk="1" hangingPunct="1">
              <a:lnSpc>
                <a:spcPct val="80000"/>
              </a:lnSpc>
              <a:buFont typeface="Wingdings" pitchFamily="2" charset="2"/>
              <a:buNone/>
            </a:pPr>
            <a:endParaRPr lang="en-GB" sz="1900" dirty="0"/>
          </a:p>
          <a:p>
            <a:pPr eaLnBrk="1" hangingPunct="1">
              <a:lnSpc>
                <a:spcPct val="80000"/>
              </a:lnSpc>
              <a:buFont typeface="Wingdings" pitchFamily="2" charset="2"/>
              <a:buNone/>
            </a:pPr>
            <a:r>
              <a:rPr lang="en-GB" sz="1900" dirty="0"/>
              <a:t>Similarly, the requirement of establishing ‘critical limits’ does not imply that it is necessary to fix a numerical limit in every case.</a:t>
            </a:r>
          </a:p>
          <a:p>
            <a:pPr eaLnBrk="1" hangingPunct="1">
              <a:lnSpc>
                <a:spcPct val="80000"/>
              </a:lnSpc>
              <a:buFont typeface="Wingdings" pitchFamily="2" charset="2"/>
              <a:buNone/>
            </a:pPr>
            <a:endParaRPr lang="en-GB" sz="1900" dirty="0"/>
          </a:p>
          <a:p>
            <a:pPr eaLnBrk="1" hangingPunct="1">
              <a:lnSpc>
                <a:spcPct val="80000"/>
              </a:lnSpc>
              <a:buFont typeface="Wingdings" pitchFamily="2" charset="2"/>
              <a:buNone/>
            </a:pPr>
            <a:r>
              <a:rPr lang="en-GB" sz="1900" dirty="0"/>
              <a:t>In addition, the requirement of retaining documents needs to be flexible in order to avoid undue burdens for very small businesses.”</a:t>
            </a:r>
          </a:p>
          <a:p>
            <a:pPr eaLnBrk="1" hangingPunct="1">
              <a:lnSpc>
                <a:spcPct val="80000"/>
              </a:lnSpc>
            </a:pPr>
            <a:endParaRPr lang="en-GB" sz="19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t>Flexibility</a:t>
            </a:r>
            <a:endParaRPr lang="en-US"/>
          </a:p>
        </p:txBody>
      </p:sp>
      <p:sp>
        <p:nvSpPr>
          <p:cNvPr id="38916" name="Rectangle 4"/>
          <p:cNvSpPr>
            <a:spLocks noGrp="1" noChangeArrowheads="1"/>
          </p:cNvSpPr>
          <p:nvPr>
            <p:ph type="body" sz="half" idx="2"/>
          </p:nvPr>
        </p:nvSpPr>
        <p:spPr>
          <a:xfrm>
            <a:off x="250825" y="1557338"/>
            <a:ext cx="5329238" cy="4608512"/>
          </a:xfrm>
        </p:spPr>
        <p:txBody>
          <a:bodyPr/>
          <a:lstStyle/>
          <a:p>
            <a:pPr eaLnBrk="1" hangingPunct="1">
              <a:buFont typeface="Wingdings" pitchFamily="2" charset="2"/>
              <a:buNone/>
            </a:pPr>
            <a:r>
              <a:rPr lang="en-US" sz="2200" dirty="0"/>
              <a:t>	‘The seven HACCP principles are a </a:t>
            </a:r>
            <a:r>
              <a:rPr lang="en-US" sz="2200" u="sng" dirty="0"/>
              <a:t>practical model</a:t>
            </a:r>
            <a:r>
              <a:rPr lang="en-US" sz="2200" dirty="0"/>
              <a:t> for identifying and controlling significant hazards on a permanent basis.</a:t>
            </a:r>
          </a:p>
          <a:p>
            <a:pPr eaLnBrk="1" hangingPunct="1">
              <a:buFont typeface="Wingdings" pitchFamily="2" charset="2"/>
              <a:buNone/>
            </a:pPr>
            <a:endParaRPr lang="en-US" sz="2200" dirty="0"/>
          </a:p>
          <a:p>
            <a:pPr eaLnBrk="1" hangingPunct="1">
              <a:buFont typeface="Wingdings" pitchFamily="2" charset="2"/>
              <a:buNone/>
            </a:pPr>
            <a:r>
              <a:rPr lang="en-US" sz="2200" dirty="0"/>
              <a:t>	This implies that where that objective can be achieved by </a:t>
            </a:r>
            <a:r>
              <a:rPr lang="en-US" sz="2200" dirty="0">
                <a:solidFill>
                  <a:srgbClr val="FF0000"/>
                </a:solidFill>
              </a:rPr>
              <a:t>equivalent</a:t>
            </a:r>
            <a:r>
              <a:rPr lang="en-US" sz="2200" dirty="0"/>
              <a:t> means that substitute in a </a:t>
            </a:r>
            <a:r>
              <a:rPr lang="en-US" sz="2200" dirty="0">
                <a:solidFill>
                  <a:srgbClr val="FF0000"/>
                </a:solidFill>
              </a:rPr>
              <a:t>simplified</a:t>
            </a:r>
            <a:r>
              <a:rPr lang="en-US" sz="2200" dirty="0"/>
              <a:t> but </a:t>
            </a:r>
            <a:r>
              <a:rPr lang="en-US" sz="2200" dirty="0">
                <a:solidFill>
                  <a:srgbClr val="FF0000"/>
                </a:solidFill>
              </a:rPr>
              <a:t>effective</a:t>
            </a:r>
            <a:r>
              <a:rPr lang="en-US" sz="2200" dirty="0"/>
              <a:t> way the seven principles, it must be considered that the obligation laid down in Article 5, paragraph 1 of Regulation (EC) No 852/2004 is fulfilled.’</a:t>
            </a:r>
          </a:p>
          <a:p>
            <a:pPr eaLnBrk="1" hangingPunct="1"/>
            <a:endParaRPr lang="en-US" sz="2200" dirty="0"/>
          </a:p>
        </p:txBody>
      </p:sp>
      <p:sp>
        <p:nvSpPr>
          <p:cNvPr id="3" name="Content Placeholder 2">
            <a:extLst>
              <a:ext uri="{FF2B5EF4-FFF2-40B4-BE49-F238E27FC236}">
                <a16:creationId xmlns:a16="http://schemas.microsoft.com/office/drawing/2014/main" id="{26483D28-65B8-4F36-9F31-358C2D1B06B1}"/>
              </a:ext>
            </a:extLst>
          </p:cNvPr>
          <p:cNvSpPr>
            <a:spLocks noGrp="1"/>
          </p:cNvSpPr>
          <p:nvPr>
            <p:ph sz="half" idx="1"/>
          </p:nvPr>
        </p:nvSpPr>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a:t>
            </a:r>
          </a:p>
        </p:txBody>
      </p:sp>
      <p:sp>
        <p:nvSpPr>
          <p:cNvPr id="3" name="Content Placeholder 2"/>
          <p:cNvSpPr>
            <a:spLocks noGrp="1"/>
          </p:cNvSpPr>
          <p:nvPr>
            <p:ph idx="1"/>
          </p:nvPr>
        </p:nvSpPr>
        <p:spPr/>
        <p:txBody>
          <a:bodyPr/>
          <a:lstStyle/>
          <a:p>
            <a:r>
              <a:rPr lang="en-GB" dirty="0"/>
              <a:t>HACCP concept was developed and has since been used by the food industry as a tool for ensuring food safety</a:t>
            </a:r>
          </a:p>
          <a:p>
            <a:pPr marL="0" indent="0">
              <a:buNone/>
            </a:pPr>
            <a:endParaRPr lang="en-GB" dirty="0"/>
          </a:p>
          <a:p>
            <a:r>
              <a:rPr lang="en-GB" dirty="0"/>
              <a:t>HACCP principles further developed and have international recognition</a:t>
            </a:r>
          </a:p>
        </p:txBody>
      </p:sp>
      <p:pic>
        <p:nvPicPr>
          <p:cNvPr id="4" name="Picture 3"/>
          <p:cNvPicPr>
            <a:picLocks noChangeAspect="1"/>
          </p:cNvPicPr>
          <p:nvPr/>
        </p:nvPicPr>
        <p:blipFill>
          <a:blip r:embed="rId2"/>
          <a:stretch>
            <a:fillRect/>
          </a:stretch>
        </p:blipFill>
        <p:spPr>
          <a:xfrm>
            <a:off x="6300192" y="5013176"/>
            <a:ext cx="1780186" cy="890093"/>
          </a:xfrm>
          <a:prstGeom prst="rect">
            <a:avLst/>
          </a:prstGeom>
        </p:spPr>
      </p:pic>
    </p:spTree>
    <p:extLst>
      <p:ext uri="{BB962C8B-B14F-4D97-AF65-F5344CB8AC3E}">
        <p14:creationId xmlns:p14="http://schemas.microsoft.com/office/powerpoint/2010/main" val="3382149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dirty="0"/>
              <a:t>Flexibility</a:t>
            </a:r>
            <a:endParaRPr lang="en-US" dirty="0"/>
          </a:p>
        </p:txBody>
      </p:sp>
      <p:sp>
        <p:nvSpPr>
          <p:cNvPr id="40963"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600" dirty="0"/>
              <a:t>	‘In certain cases, in particular in food businesses where there is </a:t>
            </a:r>
            <a:r>
              <a:rPr lang="en-US" sz="2600" b="1" dirty="0"/>
              <a:t>no preparation, manufacturing or processing of food</a:t>
            </a:r>
            <a:r>
              <a:rPr lang="en-US" sz="2600" dirty="0"/>
              <a:t>, it may seem that all hazards can be controlled through the implementation of the prerequisite requirements. </a:t>
            </a:r>
          </a:p>
          <a:p>
            <a:pPr eaLnBrk="1" hangingPunct="1">
              <a:lnSpc>
                <a:spcPct val="80000"/>
              </a:lnSpc>
              <a:buFont typeface="Wingdings" pitchFamily="2" charset="2"/>
              <a:buNone/>
            </a:pPr>
            <a:r>
              <a:rPr lang="en-US" sz="2600" dirty="0"/>
              <a:t>	</a:t>
            </a:r>
          </a:p>
          <a:p>
            <a:pPr eaLnBrk="1" hangingPunct="1">
              <a:lnSpc>
                <a:spcPct val="80000"/>
              </a:lnSpc>
              <a:buFont typeface="Wingdings" pitchFamily="2" charset="2"/>
              <a:buNone/>
            </a:pPr>
            <a:r>
              <a:rPr lang="en-US" sz="2600" dirty="0"/>
              <a:t>	“In these cases it can be considered that the first step of the HACCP procedure (hazard analysis) has been performed and that there is no further need to develop and implement the other HACCP principles.’</a:t>
            </a:r>
          </a:p>
          <a:p>
            <a:pPr eaLnBrk="1" hangingPunct="1">
              <a:lnSpc>
                <a:spcPct val="80000"/>
              </a:lnSpc>
              <a:buFont typeface="Wingdings" pitchFamily="2" charset="2"/>
              <a:buNone/>
            </a:pPr>
            <a:endParaRPr lang="en-GB" sz="2600" dirty="0"/>
          </a:p>
          <a:p>
            <a:pPr eaLnBrk="1" hangingPunct="1">
              <a:lnSpc>
                <a:spcPct val="80000"/>
              </a:lnSpc>
              <a:buFont typeface="Wingdings" pitchFamily="2" charset="2"/>
              <a:buNone/>
            </a:pPr>
            <a:r>
              <a:rPr lang="en-GB" sz="1700" dirty="0"/>
              <a:t>	EU Commission Guidance</a:t>
            </a:r>
            <a:endParaRPr lang="en-US" sz="1700" dirty="0"/>
          </a:p>
        </p:txBody>
      </p:sp>
      <p:pic>
        <p:nvPicPr>
          <p:cNvPr id="2" name="Picture 1"/>
          <p:cNvPicPr>
            <a:picLocks noChangeAspect="1"/>
          </p:cNvPicPr>
          <p:nvPr/>
        </p:nvPicPr>
        <p:blipFill>
          <a:blip r:embed="rId3"/>
          <a:stretch>
            <a:fillRect/>
          </a:stretch>
        </p:blipFill>
        <p:spPr>
          <a:xfrm>
            <a:off x="6804248" y="5157192"/>
            <a:ext cx="1780186" cy="89009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from the guidance may include:</a:t>
            </a:r>
            <a:br>
              <a:rPr lang="en-GB" dirty="0"/>
            </a:br>
            <a:endParaRPr lang="en-GB" dirty="0"/>
          </a:p>
        </p:txBody>
      </p:sp>
      <p:sp>
        <p:nvSpPr>
          <p:cNvPr id="3" name="Content Placeholder 2"/>
          <p:cNvSpPr>
            <a:spLocks noGrp="1"/>
          </p:cNvSpPr>
          <p:nvPr>
            <p:ph idx="1"/>
          </p:nvPr>
        </p:nvSpPr>
        <p:spPr/>
        <p:txBody>
          <a:bodyPr/>
          <a:lstStyle/>
          <a:p>
            <a:r>
              <a:rPr lang="en-GB" sz="2400" dirty="0"/>
              <a:t>Marquees, market stalls and mobile sales vehicles</a:t>
            </a:r>
          </a:p>
          <a:p>
            <a:pPr marL="0" indent="0">
              <a:buNone/>
            </a:pPr>
            <a:endParaRPr lang="en-GB" sz="2400" dirty="0"/>
          </a:p>
          <a:p>
            <a:r>
              <a:rPr lang="en-GB" sz="2400" dirty="0"/>
              <a:t>Establishments mainly serving beverages (bars, coffee shops, </a:t>
            </a:r>
            <a:r>
              <a:rPr lang="en-GB" sz="2400" dirty="0" err="1"/>
              <a:t>etc</a:t>
            </a:r>
            <a:r>
              <a:rPr lang="en-GB" sz="2400" dirty="0"/>
              <a:t>)</a:t>
            </a:r>
          </a:p>
          <a:p>
            <a:pPr marL="0" indent="0">
              <a:buNone/>
            </a:pPr>
            <a:endParaRPr lang="en-GB" sz="2400" dirty="0"/>
          </a:p>
          <a:p>
            <a:r>
              <a:rPr lang="en-GB" sz="2400" dirty="0"/>
              <a:t>Small retail shops (such as grocery shops)</a:t>
            </a:r>
          </a:p>
          <a:p>
            <a:pPr marL="0" indent="0">
              <a:buNone/>
            </a:pPr>
            <a:endParaRPr lang="en-GB" sz="2400" dirty="0"/>
          </a:p>
          <a:p>
            <a:r>
              <a:rPr lang="en-GB" sz="2400" dirty="0"/>
              <a:t>Transport and storage of pre-packed food or non perishable food,</a:t>
            </a:r>
          </a:p>
          <a:p>
            <a:pPr lvl="1"/>
            <a:r>
              <a:rPr lang="en-GB" sz="2000" u="sng" dirty="0"/>
              <a:t>where there is usually no preparation of food</a:t>
            </a:r>
          </a:p>
        </p:txBody>
      </p:sp>
      <p:pic>
        <p:nvPicPr>
          <p:cNvPr id="4" name="Picture 3"/>
          <p:cNvPicPr>
            <a:picLocks noChangeAspect="1"/>
          </p:cNvPicPr>
          <p:nvPr/>
        </p:nvPicPr>
        <p:blipFill>
          <a:blip r:embed="rId2"/>
          <a:stretch>
            <a:fillRect/>
          </a:stretch>
        </p:blipFill>
        <p:spPr>
          <a:xfrm>
            <a:off x="6894162" y="5085184"/>
            <a:ext cx="1780186" cy="890093"/>
          </a:xfrm>
          <a:prstGeom prst="rect">
            <a:avLst/>
          </a:prstGeom>
        </p:spPr>
      </p:pic>
    </p:spTree>
    <p:extLst>
      <p:ext uri="{BB962C8B-B14F-4D97-AF65-F5344CB8AC3E}">
        <p14:creationId xmlns:p14="http://schemas.microsoft.com/office/powerpoint/2010/main" val="3129060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Flexibility</a:t>
            </a:r>
          </a:p>
        </p:txBody>
      </p:sp>
      <p:sp>
        <p:nvSpPr>
          <p:cNvPr id="3" name="Content Placeholder 2"/>
          <p:cNvSpPr>
            <a:spLocks noGrp="1"/>
          </p:cNvSpPr>
          <p:nvPr>
            <p:ph idx="1"/>
          </p:nvPr>
        </p:nvSpPr>
        <p:spPr/>
        <p:txBody>
          <a:bodyPr/>
          <a:lstStyle/>
          <a:p>
            <a:r>
              <a:rPr lang="en-GB" dirty="0"/>
              <a:t>“It is clear, however, that, </a:t>
            </a:r>
            <a:r>
              <a:rPr lang="en-GB" u="sng" dirty="0"/>
              <a:t>where food safety so requires, it must be ensured that the necessary monitoring and verification (and possibly record keeping) are carried out</a:t>
            </a:r>
            <a:r>
              <a:rPr lang="en-GB" dirty="0"/>
              <a:t>, for example where the cold chain must be maintained”</a:t>
            </a:r>
          </a:p>
        </p:txBody>
      </p:sp>
      <p:sp>
        <p:nvSpPr>
          <p:cNvPr id="4" name="Rectangle 3"/>
          <p:cNvSpPr/>
          <p:nvPr/>
        </p:nvSpPr>
        <p:spPr>
          <a:xfrm>
            <a:off x="899592" y="4941168"/>
            <a:ext cx="2890535" cy="369332"/>
          </a:xfrm>
          <a:prstGeom prst="rect">
            <a:avLst/>
          </a:prstGeom>
        </p:spPr>
        <p:txBody>
          <a:bodyPr wrap="none">
            <a:spAutoFit/>
          </a:bodyPr>
          <a:lstStyle/>
          <a:p>
            <a:r>
              <a:rPr lang="en-GB" dirty="0"/>
              <a:t>EU Commission Guidance</a:t>
            </a:r>
          </a:p>
        </p:txBody>
      </p:sp>
      <p:pic>
        <p:nvPicPr>
          <p:cNvPr id="5" name="Picture 4"/>
          <p:cNvPicPr>
            <a:picLocks noChangeAspect="1"/>
          </p:cNvPicPr>
          <p:nvPr/>
        </p:nvPicPr>
        <p:blipFill>
          <a:blip r:embed="rId2"/>
          <a:stretch>
            <a:fillRect/>
          </a:stretch>
        </p:blipFill>
        <p:spPr>
          <a:xfrm>
            <a:off x="6588224" y="5125834"/>
            <a:ext cx="1780186" cy="890093"/>
          </a:xfrm>
          <a:prstGeom prst="rect">
            <a:avLst/>
          </a:prstGeom>
        </p:spPr>
      </p:pic>
    </p:spTree>
    <p:extLst>
      <p:ext uri="{BB962C8B-B14F-4D97-AF65-F5344CB8AC3E}">
        <p14:creationId xmlns:p14="http://schemas.microsoft.com/office/powerpoint/2010/main" val="960989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t>Flexibility</a:t>
            </a:r>
            <a:endParaRPr lang="en-US"/>
          </a:p>
        </p:txBody>
      </p:sp>
      <p:sp>
        <p:nvSpPr>
          <p:cNvPr id="41987" name="Rectangle 3"/>
          <p:cNvSpPr>
            <a:spLocks noGrp="1" noChangeArrowheads="1"/>
          </p:cNvSpPr>
          <p:nvPr>
            <p:ph type="body" idx="1"/>
          </p:nvPr>
        </p:nvSpPr>
        <p:spPr/>
        <p:txBody>
          <a:bodyPr/>
          <a:lstStyle/>
          <a:p>
            <a:pPr eaLnBrk="1" hangingPunct="1"/>
            <a:r>
              <a:rPr lang="en-GB" dirty="0"/>
              <a:t>No requirement for 7 principles of HACCP</a:t>
            </a:r>
          </a:p>
          <a:p>
            <a:pPr eaLnBrk="1" hangingPunct="1"/>
            <a:r>
              <a:rPr lang="en-GB" dirty="0"/>
              <a:t>Low risk businesses:</a:t>
            </a:r>
          </a:p>
          <a:p>
            <a:pPr lvl="1" eaLnBrk="1" hangingPunct="1"/>
            <a:r>
              <a:rPr lang="en-GB" dirty="0"/>
              <a:t>Prerequisites may be sufficient</a:t>
            </a:r>
          </a:p>
          <a:p>
            <a:pPr lvl="1" eaLnBrk="1" hangingPunct="1"/>
            <a:r>
              <a:rPr lang="en-GB" dirty="0"/>
              <a:t>No documentation necessarily required</a:t>
            </a:r>
          </a:p>
          <a:p>
            <a:pPr lvl="1" eaLnBrk="1" hangingPunct="1"/>
            <a:endParaRPr lang="en-GB" dirty="0"/>
          </a:p>
          <a:p>
            <a:pPr eaLnBrk="1" hangingPunct="1"/>
            <a:r>
              <a:rPr lang="en-GB" dirty="0"/>
              <a:t>Flexibility applies to </a:t>
            </a:r>
            <a:r>
              <a:rPr lang="en-GB" u="sng" dirty="0"/>
              <a:t>all</a:t>
            </a:r>
            <a:r>
              <a:rPr lang="en-GB" dirty="0"/>
              <a:t> businesses</a:t>
            </a:r>
            <a:endParaRPr lang="en-US" dirty="0"/>
          </a:p>
        </p:txBody>
      </p:sp>
      <p:pic>
        <p:nvPicPr>
          <p:cNvPr id="2" name="Picture 1"/>
          <p:cNvPicPr>
            <a:picLocks noChangeAspect="1"/>
          </p:cNvPicPr>
          <p:nvPr/>
        </p:nvPicPr>
        <p:blipFill>
          <a:blip r:embed="rId3"/>
          <a:stretch>
            <a:fillRect/>
          </a:stretch>
        </p:blipFill>
        <p:spPr>
          <a:xfrm>
            <a:off x="6919562" y="5085184"/>
            <a:ext cx="1780186" cy="890093"/>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Flexibility</a:t>
            </a:r>
          </a:p>
        </p:txBody>
      </p:sp>
      <p:sp>
        <p:nvSpPr>
          <p:cNvPr id="3" name="Content Placeholder 2"/>
          <p:cNvSpPr>
            <a:spLocks noGrp="1"/>
          </p:cNvSpPr>
          <p:nvPr>
            <p:ph idx="1"/>
          </p:nvPr>
        </p:nvSpPr>
        <p:spPr/>
        <p:txBody>
          <a:bodyPr/>
          <a:lstStyle/>
          <a:p>
            <a:r>
              <a:rPr lang="en-GB" dirty="0"/>
              <a:t>See Food Law Practice Guidance</a:t>
            </a:r>
          </a:p>
          <a:p>
            <a:pPr lvl="1"/>
            <a:r>
              <a:rPr lang="en-GB" dirty="0"/>
              <a:t>5.3.1.2</a:t>
            </a:r>
          </a:p>
        </p:txBody>
      </p:sp>
    </p:spTree>
    <p:extLst>
      <p:ext uri="{BB962C8B-B14F-4D97-AF65-F5344CB8AC3E}">
        <p14:creationId xmlns:p14="http://schemas.microsoft.com/office/powerpoint/2010/main" val="37723492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2420" y="1340768"/>
            <a:ext cx="7623175" cy="1752600"/>
          </a:xfrm>
        </p:spPr>
        <p:txBody>
          <a:bodyPr/>
          <a:lstStyle/>
          <a:p>
            <a:r>
              <a:rPr lang="en-GB" dirty="0"/>
              <a:t>Implementation of HACCP</a:t>
            </a:r>
            <a:br>
              <a:rPr lang="en-GB" dirty="0"/>
            </a:br>
            <a:br>
              <a:rPr lang="en-GB" dirty="0"/>
            </a:br>
            <a:r>
              <a:rPr lang="en-GB" sz="2400" dirty="0"/>
              <a:t>June 2015</a:t>
            </a:r>
          </a:p>
        </p:txBody>
      </p:sp>
      <p:pic>
        <p:nvPicPr>
          <p:cNvPr id="2" name="Picture 1"/>
          <p:cNvPicPr>
            <a:picLocks noChangeAspect="1"/>
          </p:cNvPicPr>
          <p:nvPr/>
        </p:nvPicPr>
        <p:blipFill>
          <a:blip r:embed="rId2"/>
          <a:stretch>
            <a:fillRect/>
          </a:stretch>
        </p:blipFill>
        <p:spPr>
          <a:xfrm>
            <a:off x="1115616" y="5517232"/>
            <a:ext cx="1780186" cy="890093"/>
          </a:xfrm>
          <a:prstGeom prst="rect">
            <a:avLst/>
          </a:prstGeom>
        </p:spPr>
      </p:pic>
    </p:spTree>
    <p:extLst>
      <p:ext uri="{BB962C8B-B14F-4D97-AF65-F5344CB8AC3E}">
        <p14:creationId xmlns:p14="http://schemas.microsoft.com/office/powerpoint/2010/main" val="13634817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of HACCP</a:t>
            </a:r>
            <a:br>
              <a:rPr lang="en-GB" dirty="0"/>
            </a:br>
            <a:endParaRPr lang="en-GB" dirty="0"/>
          </a:p>
        </p:txBody>
      </p:sp>
      <p:sp>
        <p:nvSpPr>
          <p:cNvPr id="3" name="Content Placeholder 2"/>
          <p:cNvSpPr>
            <a:spLocks noGrp="1"/>
          </p:cNvSpPr>
          <p:nvPr>
            <p:ph idx="1"/>
          </p:nvPr>
        </p:nvSpPr>
        <p:spPr/>
        <p:txBody>
          <a:bodyPr/>
          <a:lstStyle/>
          <a:p>
            <a:pPr marL="0" indent="0">
              <a:buNone/>
            </a:pPr>
            <a:r>
              <a:rPr lang="en-GB" sz="2400" dirty="0"/>
              <a:t>“The Commission has just published a report on the state of implementation of HACCP in the EU and areas for improvement.</a:t>
            </a:r>
          </a:p>
          <a:p>
            <a:pPr marL="0" indent="0">
              <a:buNone/>
            </a:pPr>
            <a:br>
              <a:rPr lang="en-GB" sz="2400" dirty="0"/>
            </a:br>
            <a:r>
              <a:rPr lang="en-GB" sz="2400" dirty="0"/>
              <a:t>Procedures based on Hazard Analysis and Critical Control Points (HACCP) principles are mandatory for most business operators placing food or feed on the EU market. They are essential to put in place, implement and maintain a food safety management system, protecting consumers from hazards.”</a:t>
            </a:r>
          </a:p>
        </p:txBody>
      </p:sp>
      <p:pic>
        <p:nvPicPr>
          <p:cNvPr id="4" name="Picture 3"/>
          <p:cNvPicPr>
            <a:picLocks noChangeAspect="1"/>
          </p:cNvPicPr>
          <p:nvPr/>
        </p:nvPicPr>
        <p:blipFill>
          <a:blip r:embed="rId2"/>
          <a:stretch>
            <a:fillRect/>
          </a:stretch>
        </p:blipFill>
        <p:spPr>
          <a:xfrm>
            <a:off x="6732240" y="5240832"/>
            <a:ext cx="1780186" cy="890093"/>
          </a:xfrm>
          <a:prstGeom prst="rect">
            <a:avLst/>
          </a:prstGeom>
        </p:spPr>
      </p:pic>
    </p:spTree>
    <p:extLst>
      <p:ext uri="{BB962C8B-B14F-4D97-AF65-F5344CB8AC3E}">
        <p14:creationId xmlns:p14="http://schemas.microsoft.com/office/powerpoint/2010/main" val="27503066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of the findings:</a:t>
            </a:r>
          </a:p>
        </p:txBody>
      </p:sp>
      <p:sp>
        <p:nvSpPr>
          <p:cNvPr id="3" name="Content Placeholder 2"/>
          <p:cNvSpPr>
            <a:spLocks noGrp="1"/>
          </p:cNvSpPr>
          <p:nvPr>
            <p:ph idx="1"/>
          </p:nvPr>
        </p:nvSpPr>
        <p:spPr>
          <a:xfrm>
            <a:off x="251520" y="1395190"/>
            <a:ext cx="8229600" cy="4530725"/>
          </a:xfrm>
        </p:spPr>
        <p:txBody>
          <a:bodyPr/>
          <a:lstStyle/>
          <a:p>
            <a:r>
              <a:rPr lang="en-GB" sz="2400" dirty="0"/>
              <a:t>“In all Member States there is a reasonable level of implementation of HACCP-based procedures”</a:t>
            </a:r>
          </a:p>
          <a:p>
            <a:pPr marL="0" indent="0">
              <a:buNone/>
            </a:pPr>
            <a:endParaRPr lang="en-GB" sz="2400" dirty="0"/>
          </a:p>
          <a:p>
            <a:r>
              <a:rPr lang="en-GB" sz="2400" dirty="0"/>
              <a:t>“Some of the core concepts are not always understood, particularly by small FBOs, and are not applied in a consistent manner”</a:t>
            </a:r>
          </a:p>
          <a:p>
            <a:pPr marL="0" indent="0">
              <a:buNone/>
            </a:pPr>
            <a:endParaRPr lang="en-GB" sz="2400" dirty="0"/>
          </a:p>
          <a:p>
            <a:r>
              <a:rPr lang="en-GB" sz="2400" dirty="0">
                <a:solidFill>
                  <a:srgbClr val="FF0000"/>
                </a:solidFill>
              </a:rPr>
              <a:t>“Flexibility is the least understood HACCP concept and is inconsistently applied and evaluated”</a:t>
            </a:r>
          </a:p>
          <a:p>
            <a:pPr marL="0" indent="0">
              <a:buNone/>
            </a:pPr>
            <a:endParaRPr lang="en-GB" sz="2400" dirty="0"/>
          </a:p>
        </p:txBody>
      </p:sp>
      <p:pic>
        <p:nvPicPr>
          <p:cNvPr id="4" name="Picture 3"/>
          <p:cNvPicPr>
            <a:picLocks noChangeAspect="1"/>
          </p:cNvPicPr>
          <p:nvPr/>
        </p:nvPicPr>
        <p:blipFill>
          <a:blip r:embed="rId2"/>
          <a:stretch>
            <a:fillRect/>
          </a:stretch>
        </p:blipFill>
        <p:spPr>
          <a:xfrm>
            <a:off x="6588224" y="5035822"/>
            <a:ext cx="1780186" cy="890093"/>
          </a:xfrm>
          <a:prstGeom prst="rect">
            <a:avLst/>
          </a:prstGeom>
        </p:spPr>
      </p:pic>
    </p:spTree>
    <p:extLst>
      <p:ext uri="{BB962C8B-B14F-4D97-AF65-F5344CB8AC3E}">
        <p14:creationId xmlns:p14="http://schemas.microsoft.com/office/powerpoint/2010/main" val="26428795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Prerequisites and HACCP</a:t>
            </a:r>
          </a:p>
        </p:txBody>
      </p:sp>
      <p:sp>
        <p:nvSpPr>
          <p:cNvPr id="3" name="Content Placeholder 2"/>
          <p:cNvSpPr>
            <a:spLocks noGrp="1"/>
          </p:cNvSpPr>
          <p:nvPr>
            <p:ph idx="1"/>
          </p:nvPr>
        </p:nvSpPr>
        <p:spPr/>
        <p:txBody>
          <a:bodyPr/>
          <a:lstStyle/>
          <a:p>
            <a:r>
              <a:rPr lang="en-GB" sz="2400" dirty="0"/>
              <a:t>Widespread lack of understanding of the difference between prerequisites and HACCP</a:t>
            </a:r>
          </a:p>
          <a:p>
            <a:pPr lvl="1"/>
            <a:r>
              <a:rPr lang="en-GB" sz="2400" dirty="0"/>
              <a:t>i.e. HACCP implemented, without prerequisites being in place </a:t>
            </a:r>
          </a:p>
          <a:p>
            <a:pPr lvl="2"/>
            <a:r>
              <a:rPr lang="en-GB" sz="2000" dirty="0"/>
              <a:t>then setting Critical Control Points (CCPs) for hazards which should be controlled through prerequisites</a:t>
            </a:r>
          </a:p>
          <a:p>
            <a:pPr lvl="1"/>
            <a:r>
              <a:rPr lang="en-GB" sz="2400" dirty="0"/>
              <a:t>Concern re. incorrect use of CODEX decision tree = prerequisite being categorised as CCP</a:t>
            </a:r>
          </a:p>
        </p:txBody>
      </p:sp>
      <p:pic>
        <p:nvPicPr>
          <p:cNvPr id="4" name="Picture 3"/>
          <p:cNvPicPr>
            <a:picLocks noChangeAspect="1"/>
          </p:cNvPicPr>
          <p:nvPr/>
        </p:nvPicPr>
        <p:blipFill>
          <a:blip r:embed="rId2"/>
          <a:stretch>
            <a:fillRect/>
          </a:stretch>
        </p:blipFill>
        <p:spPr>
          <a:xfrm>
            <a:off x="6732240" y="5085184"/>
            <a:ext cx="1780186" cy="890093"/>
          </a:xfrm>
          <a:prstGeom prst="rect">
            <a:avLst/>
          </a:prstGeom>
        </p:spPr>
      </p:pic>
    </p:spTree>
    <p:extLst>
      <p:ext uri="{BB962C8B-B14F-4D97-AF65-F5344CB8AC3E}">
        <p14:creationId xmlns:p14="http://schemas.microsoft.com/office/powerpoint/2010/main" val="963167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Implementation of certain HACCP principles</a:t>
            </a:r>
          </a:p>
        </p:txBody>
      </p:sp>
      <p:sp>
        <p:nvSpPr>
          <p:cNvPr id="3" name="Content Placeholder 2"/>
          <p:cNvSpPr>
            <a:spLocks noGrp="1"/>
          </p:cNvSpPr>
          <p:nvPr>
            <p:ph idx="1"/>
          </p:nvPr>
        </p:nvSpPr>
        <p:spPr/>
        <p:txBody>
          <a:bodyPr/>
          <a:lstStyle/>
          <a:p>
            <a:r>
              <a:rPr lang="en-GB" sz="2400" dirty="0"/>
              <a:t>Concern in the implementation of HACCP principles relating to “Hazard analysis”, setting and monitoring of CCPs and “verification”</a:t>
            </a:r>
          </a:p>
          <a:p>
            <a:pPr lvl="1"/>
            <a:r>
              <a:rPr lang="en-GB" sz="2000" dirty="0"/>
              <a:t>resulting in</a:t>
            </a:r>
          </a:p>
          <a:p>
            <a:pPr lvl="2"/>
            <a:r>
              <a:rPr lang="en-GB" sz="1600" dirty="0"/>
              <a:t>HACCP plans not correctly addressing relevant hazards</a:t>
            </a:r>
          </a:p>
          <a:p>
            <a:pPr lvl="2"/>
            <a:r>
              <a:rPr lang="en-GB" sz="1600" dirty="0"/>
              <a:t>Too many CCPs and inappropriate Critical Limits</a:t>
            </a:r>
          </a:p>
          <a:p>
            <a:pPr lvl="2"/>
            <a:r>
              <a:rPr lang="en-GB" sz="1600" dirty="0"/>
              <a:t>Unnecessary multiplication of CCPs </a:t>
            </a:r>
          </a:p>
          <a:p>
            <a:pPr lvl="3"/>
            <a:r>
              <a:rPr lang="en-GB" sz="1200" dirty="0"/>
              <a:t>leading to reduced safety levels and extra burdens with no extra benefits</a:t>
            </a:r>
          </a:p>
          <a:p>
            <a:pPr lvl="2"/>
            <a:endParaRPr lang="en-GB" sz="1600" dirty="0"/>
          </a:p>
        </p:txBody>
      </p:sp>
      <p:pic>
        <p:nvPicPr>
          <p:cNvPr id="4" name="Picture 3"/>
          <p:cNvPicPr>
            <a:picLocks noChangeAspect="1"/>
          </p:cNvPicPr>
          <p:nvPr/>
        </p:nvPicPr>
        <p:blipFill>
          <a:blip r:embed="rId2"/>
          <a:stretch>
            <a:fillRect/>
          </a:stretch>
        </p:blipFill>
        <p:spPr>
          <a:xfrm>
            <a:off x="6872830" y="5157192"/>
            <a:ext cx="1780186" cy="890093"/>
          </a:xfrm>
          <a:prstGeom prst="rect">
            <a:avLst/>
          </a:prstGeom>
        </p:spPr>
      </p:pic>
    </p:spTree>
    <p:extLst>
      <p:ext uri="{BB962C8B-B14F-4D97-AF65-F5344CB8AC3E}">
        <p14:creationId xmlns:p14="http://schemas.microsoft.com/office/powerpoint/2010/main" val="322180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HACCP</a:t>
            </a:r>
            <a:endParaRPr lang="en-US"/>
          </a:p>
        </p:txBody>
      </p:sp>
      <p:sp>
        <p:nvSpPr>
          <p:cNvPr id="11267" name="Rectangle 3"/>
          <p:cNvSpPr>
            <a:spLocks noGrp="1" noChangeArrowheads="1"/>
          </p:cNvSpPr>
          <p:nvPr>
            <p:ph type="body" idx="1"/>
          </p:nvPr>
        </p:nvSpPr>
        <p:spPr>
          <a:xfrm>
            <a:off x="443496" y="1196752"/>
            <a:ext cx="8229600" cy="4530725"/>
          </a:xfrm>
        </p:spPr>
        <p:txBody>
          <a:bodyPr/>
          <a:lstStyle/>
          <a:p>
            <a:pPr eaLnBrk="1" hangingPunct="1"/>
            <a:r>
              <a:rPr lang="en-GB" dirty="0"/>
              <a:t>HACCP </a:t>
            </a:r>
          </a:p>
          <a:p>
            <a:pPr lvl="1" eaLnBrk="1" hangingPunct="1"/>
            <a:r>
              <a:rPr lang="en-GB" dirty="0"/>
              <a:t>food safety management system</a:t>
            </a:r>
          </a:p>
          <a:p>
            <a:pPr eaLnBrk="1" hangingPunct="1"/>
            <a:r>
              <a:rPr lang="en-GB" dirty="0"/>
              <a:t>Used by food industry at different levels:</a:t>
            </a:r>
          </a:p>
          <a:p>
            <a:pPr lvl="1" eaLnBrk="1" hangingPunct="1"/>
            <a:r>
              <a:rPr lang="en-GB" dirty="0"/>
              <a:t>Codex </a:t>
            </a:r>
            <a:r>
              <a:rPr lang="en-GB" dirty="0" err="1"/>
              <a:t>Alimentarius</a:t>
            </a:r>
            <a:r>
              <a:rPr lang="en-GB" dirty="0"/>
              <a:t> Commission (CAC)</a:t>
            </a:r>
          </a:p>
          <a:p>
            <a:pPr lvl="2" eaLnBrk="1" hangingPunct="1"/>
            <a:r>
              <a:rPr lang="en-GB" dirty="0"/>
              <a:t>“Pure”, “Full blown HACCP”</a:t>
            </a:r>
          </a:p>
          <a:p>
            <a:pPr lvl="1" eaLnBrk="1" hangingPunct="1"/>
            <a:r>
              <a:rPr lang="en-GB" dirty="0"/>
              <a:t>Systems based on HACCP principles</a:t>
            </a:r>
          </a:p>
          <a:p>
            <a:pPr lvl="2" eaLnBrk="1" hangingPunct="1"/>
            <a:r>
              <a:rPr lang="en-GB" dirty="0"/>
              <a:t>legal requirement (852/2004 Article 5)</a:t>
            </a:r>
          </a:p>
          <a:p>
            <a:pPr lvl="1" eaLnBrk="1" hangingPunct="1"/>
            <a:r>
              <a:rPr lang="en-GB" dirty="0"/>
              <a:t>Home made systems</a:t>
            </a:r>
          </a:p>
          <a:p>
            <a:pPr lvl="2" eaLnBrk="1" hangingPunct="1"/>
            <a:r>
              <a:rPr lang="en-GB" dirty="0"/>
              <a:t>Somewhere in between</a:t>
            </a:r>
          </a:p>
          <a:p>
            <a:pPr lvl="1" eaLnBrk="1" hangingPunct="1">
              <a:buFont typeface="Wingdings" pitchFamily="2" charset="2"/>
              <a:buNone/>
            </a:pPr>
            <a:endParaRPr lang="en-US" dirty="0"/>
          </a:p>
        </p:txBody>
      </p:sp>
      <p:pic>
        <p:nvPicPr>
          <p:cNvPr id="2" name="Picture 1"/>
          <p:cNvPicPr>
            <a:picLocks noChangeAspect="1"/>
          </p:cNvPicPr>
          <p:nvPr/>
        </p:nvPicPr>
        <p:blipFill>
          <a:blip r:embed="rId3"/>
          <a:stretch>
            <a:fillRect/>
          </a:stretch>
        </p:blipFill>
        <p:spPr>
          <a:xfrm>
            <a:off x="6588224" y="5055991"/>
            <a:ext cx="1780186" cy="890093"/>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Flexibility</a:t>
            </a:r>
          </a:p>
        </p:txBody>
      </p:sp>
      <p:sp>
        <p:nvSpPr>
          <p:cNvPr id="3" name="Content Placeholder 2"/>
          <p:cNvSpPr>
            <a:spLocks noGrp="1"/>
          </p:cNvSpPr>
          <p:nvPr>
            <p:ph idx="1"/>
          </p:nvPr>
        </p:nvSpPr>
        <p:spPr/>
        <p:txBody>
          <a:bodyPr/>
          <a:lstStyle/>
          <a:p>
            <a:r>
              <a:rPr lang="en-GB" sz="2400" dirty="0"/>
              <a:t>Wide range of interpretation as to what constitutes flexibility</a:t>
            </a:r>
          </a:p>
          <a:p>
            <a:pPr marL="0" indent="0">
              <a:buNone/>
            </a:pPr>
            <a:r>
              <a:rPr lang="en-GB" sz="2400" dirty="0"/>
              <a:t> </a:t>
            </a:r>
          </a:p>
          <a:p>
            <a:r>
              <a:rPr lang="en-GB" sz="2400" dirty="0"/>
              <a:t>Uneven application in some Member States</a:t>
            </a:r>
          </a:p>
        </p:txBody>
      </p:sp>
      <p:pic>
        <p:nvPicPr>
          <p:cNvPr id="4" name="Picture 3"/>
          <p:cNvPicPr>
            <a:picLocks noChangeAspect="1"/>
          </p:cNvPicPr>
          <p:nvPr/>
        </p:nvPicPr>
        <p:blipFill>
          <a:blip r:embed="rId2"/>
          <a:stretch>
            <a:fillRect/>
          </a:stretch>
        </p:blipFill>
        <p:spPr>
          <a:xfrm>
            <a:off x="6804248" y="5085184"/>
            <a:ext cx="1780186" cy="890093"/>
          </a:xfrm>
          <a:prstGeom prst="rect">
            <a:avLst/>
          </a:prstGeom>
        </p:spPr>
      </p:pic>
    </p:spTree>
    <p:extLst>
      <p:ext uri="{BB962C8B-B14F-4D97-AF65-F5344CB8AC3E}">
        <p14:creationId xmlns:p14="http://schemas.microsoft.com/office/powerpoint/2010/main" val="2363521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Official Controls</a:t>
            </a:r>
          </a:p>
        </p:txBody>
      </p:sp>
      <p:sp>
        <p:nvSpPr>
          <p:cNvPr id="3" name="Content Placeholder 2"/>
          <p:cNvSpPr>
            <a:spLocks noGrp="1"/>
          </p:cNvSpPr>
          <p:nvPr>
            <p:ph idx="1"/>
          </p:nvPr>
        </p:nvSpPr>
        <p:spPr/>
        <p:txBody>
          <a:bodyPr/>
          <a:lstStyle/>
          <a:p>
            <a:r>
              <a:rPr lang="en-GB" sz="2400" dirty="0"/>
              <a:t>Generally risk-based systems of official assessment of HACCP based procedures in place</a:t>
            </a:r>
          </a:p>
          <a:p>
            <a:r>
              <a:rPr lang="en-GB" sz="2400" dirty="0"/>
              <a:t>Wide variation in the approach to controls </a:t>
            </a:r>
          </a:p>
          <a:p>
            <a:pPr lvl="1"/>
            <a:r>
              <a:rPr lang="en-GB" sz="2000" dirty="0"/>
              <a:t>frequency and content</a:t>
            </a:r>
          </a:p>
          <a:p>
            <a:r>
              <a:rPr lang="en-GB" sz="2400" dirty="0"/>
              <a:t>Lack of clear national policies for flexible implementation and different approaches and interpretation resulting in not consistently applied</a:t>
            </a:r>
          </a:p>
        </p:txBody>
      </p:sp>
      <p:pic>
        <p:nvPicPr>
          <p:cNvPr id="4" name="Picture 3"/>
          <p:cNvPicPr>
            <a:picLocks noChangeAspect="1"/>
          </p:cNvPicPr>
          <p:nvPr/>
        </p:nvPicPr>
        <p:blipFill>
          <a:blip r:embed="rId2"/>
          <a:stretch>
            <a:fillRect/>
          </a:stretch>
        </p:blipFill>
        <p:spPr>
          <a:xfrm>
            <a:off x="6732240" y="5085184"/>
            <a:ext cx="1780186" cy="890093"/>
          </a:xfrm>
          <a:prstGeom prst="rect">
            <a:avLst/>
          </a:prstGeom>
        </p:spPr>
      </p:pic>
    </p:spTree>
    <p:extLst>
      <p:ext uri="{BB962C8B-B14F-4D97-AF65-F5344CB8AC3E}">
        <p14:creationId xmlns:p14="http://schemas.microsoft.com/office/powerpoint/2010/main" val="2594952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50000"/>
                  </a:schemeClr>
                </a:solidFill>
              </a:rPr>
              <a:t>Administrative Burden</a:t>
            </a:r>
          </a:p>
        </p:txBody>
      </p:sp>
      <p:sp>
        <p:nvSpPr>
          <p:cNvPr id="3" name="Content Placeholder 2"/>
          <p:cNvSpPr>
            <a:spLocks noGrp="1"/>
          </p:cNvSpPr>
          <p:nvPr>
            <p:ph idx="1"/>
          </p:nvPr>
        </p:nvSpPr>
        <p:spPr/>
        <p:txBody>
          <a:bodyPr/>
          <a:lstStyle/>
          <a:p>
            <a:r>
              <a:rPr lang="en-GB" dirty="0"/>
              <a:t>To reduce unnecessary admin burden, further clarity to FBOs on record keeping requirements</a:t>
            </a:r>
          </a:p>
          <a:p>
            <a:pPr lvl="1"/>
            <a:r>
              <a:rPr lang="en-GB" dirty="0">
                <a:solidFill>
                  <a:schemeClr val="tx2">
                    <a:lumMod val="50000"/>
                  </a:schemeClr>
                </a:solidFill>
              </a:rPr>
              <a:t>Consideration</a:t>
            </a:r>
            <a:r>
              <a:rPr lang="en-GB" dirty="0"/>
              <a:t> of prerequisites and flexible implementation</a:t>
            </a:r>
          </a:p>
        </p:txBody>
      </p:sp>
      <p:pic>
        <p:nvPicPr>
          <p:cNvPr id="4" name="Picture 3"/>
          <p:cNvPicPr>
            <a:picLocks noChangeAspect="1"/>
          </p:cNvPicPr>
          <p:nvPr/>
        </p:nvPicPr>
        <p:blipFill>
          <a:blip r:embed="rId2"/>
          <a:stretch>
            <a:fillRect/>
          </a:stretch>
        </p:blipFill>
        <p:spPr>
          <a:xfrm>
            <a:off x="6804248" y="5085184"/>
            <a:ext cx="1780186" cy="890093"/>
          </a:xfrm>
          <a:prstGeom prst="rect">
            <a:avLst/>
          </a:prstGeom>
        </p:spPr>
      </p:pic>
    </p:spTree>
    <p:extLst>
      <p:ext uri="{BB962C8B-B14F-4D97-AF65-F5344CB8AC3E}">
        <p14:creationId xmlns:p14="http://schemas.microsoft.com/office/powerpoint/2010/main" val="24104495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75"/>
            <a:ext cx="8229600" cy="1139825"/>
          </a:xfrm>
        </p:spPr>
        <p:txBody>
          <a:bodyPr/>
          <a:lstStyle/>
          <a:p>
            <a:r>
              <a:rPr lang="en-GB" dirty="0"/>
              <a:t>Workshop 2</a:t>
            </a:r>
          </a:p>
        </p:txBody>
      </p:sp>
      <p:sp>
        <p:nvSpPr>
          <p:cNvPr id="3" name="Content Placeholder 2"/>
          <p:cNvSpPr>
            <a:spLocks noGrp="1"/>
          </p:cNvSpPr>
          <p:nvPr>
            <p:ph idx="1"/>
          </p:nvPr>
        </p:nvSpPr>
        <p:spPr>
          <a:xfrm>
            <a:off x="457200" y="1340768"/>
            <a:ext cx="8229600" cy="4530725"/>
          </a:xfrm>
        </p:spPr>
        <p:txBody>
          <a:bodyPr/>
          <a:lstStyle/>
          <a:p>
            <a:pPr marL="342900" lvl="2" indent="-342900"/>
            <a:r>
              <a:rPr lang="en-GB" dirty="0"/>
              <a:t>Review some examples of what we would expect to see in the following examples, considering</a:t>
            </a:r>
          </a:p>
          <a:p>
            <a:pPr marL="317500" lvl="3" indent="0">
              <a:buNone/>
            </a:pPr>
            <a:r>
              <a:rPr lang="en-GB" i="1" dirty="0"/>
              <a:t>‘Food business operators shall put in place implement and maintain a permanent procedure or procedures </a:t>
            </a:r>
            <a:r>
              <a:rPr lang="en-GB" b="1" i="1" dirty="0">
                <a:solidFill>
                  <a:srgbClr val="FF0000"/>
                </a:solidFill>
              </a:rPr>
              <a:t>based on the HACCP </a:t>
            </a:r>
          </a:p>
          <a:p>
            <a:pPr marL="317500" lvl="3" indent="0">
              <a:buNone/>
            </a:pPr>
            <a:r>
              <a:rPr lang="en-GB" b="1" i="1" dirty="0">
                <a:solidFill>
                  <a:srgbClr val="FF0000"/>
                </a:solidFill>
              </a:rPr>
              <a:t>principles</a:t>
            </a:r>
            <a:r>
              <a:rPr lang="en-GB" i="1" dirty="0"/>
              <a:t>.’</a:t>
            </a:r>
          </a:p>
          <a:p>
            <a:pPr marL="317500" lvl="3" indent="0">
              <a:buNone/>
            </a:pPr>
            <a:endParaRPr lang="en-GB" i="1" dirty="0"/>
          </a:p>
          <a:p>
            <a:pPr marL="317500" lvl="3" indent="0">
              <a:buNone/>
            </a:pPr>
            <a:r>
              <a:rPr lang="en-GB" i="1" dirty="0"/>
              <a:t>For each example:</a:t>
            </a:r>
          </a:p>
          <a:p>
            <a:pPr marL="1001713" lvl="4" indent="-342900"/>
            <a:r>
              <a:rPr lang="en-GB" i="1" dirty="0"/>
              <a:t>Consider the HACCP</a:t>
            </a:r>
          </a:p>
          <a:p>
            <a:pPr marL="1001713" lvl="4" indent="-342900"/>
            <a:r>
              <a:rPr lang="en-GB" i="1" dirty="0"/>
              <a:t>Consider Flexibility (and if applied, what pre-requisites you would want to see in place)</a:t>
            </a:r>
          </a:p>
          <a:p>
            <a:endParaRPr lang="en-GB" dirty="0"/>
          </a:p>
        </p:txBody>
      </p:sp>
      <p:pic>
        <p:nvPicPr>
          <p:cNvPr id="4" name="Picture 3"/>
          <p:cNvPicPr>
            <a:picLocks noChangeAspect="1"/>
          </p:cNvPicPr>
          <p:nvPr/>
        </p:nvPicPr>
        <p:blipFill>
          <a:blip r:embed="rId2"/>
          <a:stretch>
            <a:fillRect/>
          </a:stretch>
        </p:blipFill>
        <p:spPr>
          <a:xfrm>
            <a:off x="6732240" y="5109167"/>
            <a:ext cx="1780186" cy="890093"/>
          </a:xfrm>
          <a:prstGeom prst="rect">
            <a:avLst/>
          </a:prstGeom>
        </p:spPr>
      </p:pic>
    </p:spTree>
    <p:extLst>
      <p:ext uri="{BB962C8B-B14F-4D97-AF65-F5344CB8AC3E}">
        <p14:creationId xmlns:p14="http://schemas.microsoft.com/office/powerpoint/2010/main" val="4096382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a:t>
            </a:r>
          </a:p>
        </p:txBody>
      </p:sp>
      <p:sp>
        <p:nvSpPr>
          <p:cNvPr id="3" name="Content Placeholder 2"/>
          <p:cNvSpPr>
            <a:spLocks noGrp="1"/>
          </p:cNvSpPr>
          <p:nvPr>
            <p:ph idx="1"/>
          </p:nvPr>
        </p:nvSpPr>
        <p:spPr/>
        <p:txBody>
          <a:bodyPr/>
          <a:lstStyle/>
          <a:p>
            <a:r>
              <a:rPr lang="en-GB" dirty="0"/>
              <a:t>Small retailer selling mainly ambient goods </a:t>
            </a:r>
          </a:p>
          <a:p>
            <a:pPr marL="0" indent="0">
              <a:buNone/>
            </a:pPr>
            <a:endParaRPr lang="en-GB" dirty="0"/>
          </a:p>
          <a:p>
            <a:pPr lvl="2" indent="-342900"/>
            <a:r>
              <a:rPr lang="en-GB" dirty="0"/>
              <a:t>Also has a small chiller display unit selling refrigerated products not produced on site </a:t>
            </a:r>
          </a:p>
          <a:p>
            <a:pPr lvl="2" indent="-342900"/>
            <a:endParaRPr lang="en-GB" dirty="0"/>
          </a:p>
          <a:p>
            <a:pPr lvl="2" indent="-342900"/>
            <a:endParaRPr lang="en-GB" dirty="0"/>
          </a:p>
        </p:txBody>
      </p:sp>
      <p:pic>
        <p:nvPicPr>
          <p:cNvPr id="4" name="Picture 3"/>
          <p:cNvPicPr>
            <a:picLocks noChangeAspect="1"/>
          </p:cNvPicPr>
          <p:nvPr/>
        </p:nvPicPr>
        <p:blipFill>
          <a:blip r:embed="rId2"/>
          <a:stretch>
            <a:fillRect/>
          </a:stretch>
        </p:blipFill>
        <p:spPr>
          <a:xfrm>
            <a:off x="6732240" y="5013176"/>
            <a:ext cx="1780186" cy="890093"/>
          </a:xfrm>
          <a:prstGeom prst="rect">
            <a:avLst/>
          </a:prstGeom>
        </p:spPr>
      </p:pic>
    </p:spTree>
    <p:extLst>
      <p:ext uri="{BB962C8B-B14F-4D97-AF65-F5344CB8AC3E}">
        <p14:creationId xmlns:p14="http://schemas.microsoft.com/office/powerpoint/2010/main" val="2937092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a:t>
            </a:r>
          </a:p>
        </p:txBody>
      </p:sp>
      <p:sp>
        <p:nvSpPr>
          <p:cNvPr id="3" name="Content Placeholder 2"/>
          <p:cNvSpPr>
            <a:spLocks noGrp="1"/>
          </p:cNvSpPr>
          <p:nvPr>
            <p:ph idx="1"/>
          </p:nvPr>
        </p:nvSpPr>
        <p:spPr/>
        <p:txBody>
          <a:bodyPr/>
          <a:lstStyle/>
          <a:p>
            <a:r>
              <a:rPr lang="en-GB" dirty="0"/>
              <a:t>Restaurant</a:t>
            </a:r>
          </a:p>
          <a:p>
            <a:endParaRPr lang="en-GB" dirty="0"/>
          </a:p>
          <a:p>
            <a:pPr lvl="1"/>
            <a:r>
              <a:rPr lang="en-GB" dirty="0"/>
              <a:t>Small team of staff preparing and producing up to 150 covers of home-made dishes per day</a:t>
            </a:r>
          </a:p>
          <a:p>
            <a:pPr lvl="1"/>
            <a:endParaRPr lang="en-GB" dirty="0"/>
          </a:p>
          <a:p>
            <a:pPr lvl="1"/>
            <a:endParaRPr lang="en-GB" dirty="0"/>
          </a:p>
        </p:txBody>
      </p:sp>
      <p:pic>
        <p:nvPicPr>
          <p:cNvPr id="4" name="Picture 3"/>
          <p:cNvPicPr>
            <a:picLocks noChangeAspect="1"/>
          </p:cNvPicPr>
          <p:nvPr/>
        </p:nvPicPr>
        <p:blipFill>
          <a:blip r:embed="rId2"/>
          <a:stretch>
            <a:fillRect/>
          </a:stretch>
        </p:blipFill>
        <p:spPr>
          <a:xfrm>
            <a:off x="7092280" y="5157192"/>
            <a:ext cx="1780186" cy="890093"/>
          </a:xfrm>
          <a:prstGeom prst="rect">
            <a:avLst/>
          </a:prstGeom>
        </p:spPr>
      </p:pic>
    </p:spTree>
    <p:extLst>
      <p:ext uri="{BB962C8B-B14F-4D97-AF65-F5344CB8AC3E}">
        <p14:creationId xmlns:p14="http://schemas.microsoft.com/office/powerpoint/2010/main" val="9740338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a:t>
            </a:r>
          </a:p>
        </p:txBody>
      </p:sp>
      <p:sp>
        <p:nvSpPr>
          <p:cNvPr id="3" name="Content Placeholder 2"/>
          <p:cNvSpPr>
            <a:spLocks noGrp="1"/>
          </p:cNvSpPr>
          <p:nvPr>
            <p:ph idx="1"/>
          </p:nvPr>
        </p:nvSpPr>
        <p:spPr/>
        <p:txBody>
          <a:bodyPr/>
          <a:lstStyle/>
          <a:p>
            <a:r>
              <a:rPr lang="en-GB" dirty="0"/>
              <a:t>Retail Butcher’s shop</a:t>
            </a:r>
          </a:p>
          <a:p>
            <a:pPr lvl="1"/>
            <a:r>
              <a:rPr lang="en-GB" dirty="0"/>
              <a:t>Preparing, producing and selling raw and cooked meats, including vac-packing of the products on site</a:t>
            </a:r>
          </a:p>
        </p:txBody>
      </p:sp>
      <p:pic>
        <p:nvPicPr>
          <p:cNvPr id="4" name="Picture 3"/>
          <p:cNvPicPr>
            <a:picLocks noChangeAspect="1"/>
          </p:cNvPicPr>
          <p:nvPr/>
        </p:nvPicPr>
        <p:blipFill>
          <a:blip r:embed="rId2"/>
          <a:stretch>
            <a:fillRect/>
          </a:stretch>
        </p:blipFill>
        <p:spPr>
          <a:xfrm>
            <a:off x="6588224" y="5085184"/>
            <a:ext cx="1780186" cy="890093"/>
          </a:xfrm>
          <a:prstGeom prst="rect">
            <a:avLst/>
          </a:prstGeom>
        </p:spPr>
      </p:pic>
    </p:spTree>
    <p:extLst>
      <p:ext uri="{BB962C8B-B14F-4D97-AF65-F5344CB8AC3E}">
        <p14:creationId xmlns:p14="http://schemas.microsoft.com/office/powerpoint/2010/main" val="18543103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4</a:t>
            </a:r>
          </a:p>
        </p:txBody>
      </p:sp>
      <p:sp>
        <p:nvSpPr>
          <p:cNvPr id="3" name="Content Placeholder 2"/>
          <p:cNvSpPr>
            <a:spLocks noGrp="1"/>
          </p:cNvSpPr>
          <p:nvPr>
            <p:ph idx="1"/>
          </p:nvPr>
        </p:nvSpPr>
        <p:spPr/>
        <p:txBody>
          <a:bodyPr/>
          <a:lstStyle/>
          <a:p>
            <a:r>
              <a:rPr lang="en-GB" dirty="0"/>
              <a:t>Small Bed and Breakfast</a:t>
            </a:r>
          </a:p>
          <a:p>
            <a:endParaRPr lang="en-GB" dirty="0"/>
          </a:p>
          <a:p>
            <a:pPr lvl="1"/>
            <a:r>
              <a:rPr lang="en-GB" dirty="0"/>
              <a:t>Prepares maximum of two cooked breakfasts  a day</a:t>
            </a:r>
          </a:p>
          <a:p>
            <a:pPr marL="344487" lvl="1" indent="0">
              <a:buNone/>
            </a:pPr>
            <a:endParaRPr lang="en-GB" dirty="0"/>
          </a:p>
        </p:txBody>
      </p:sp>
      <p:pic>
        <p:nvPicPr>
          <p:cNvPr id="4" name="Picture 3"/>
          <p:cNvPicPr>
            <a:picLocks noChangeAspect="1"/>
          </p:cNvPicPr>
          <p:nvPr/>
        </p:nvPicPr>
        <p:blipFill>
          <a:blip r:embed="rId2"/>
          <a:stretch>
            <a:fillRect/>
          </a:stretch>
        </p:blipFill>
        <p:spPr>
          <a:xfrm>
            <a:off x="6732240" y="5085184"/>
            <a:ext cx="1780186" cy="890093"/>
          </a:xfrm>
          <a:prstGeom prst="rect">
            <a:avLst/>
          </a:prstGeom>
        </p:spPr>
      </p:pic>
    </p:spTree>
    <p:extLst>
      <p:ext uri="{BB962C8B-B14F-4D97-AF65-F5344CB8AC3E}">
        <p14:creationId xmlns:p14="http://schemas.microsoft.com/office/powerpoint/2010/main" val="29400597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5</a:t>
            </a:r>
          </a:p>
        </p:txBody>
      </p:sp>
      <p:sp>
        <p:nvSpPr>
          <p:cNvPr id="3" name="Content Placeholder 2"/>
          <p:cNvSpPr>
            <a:spLocks noGrp="1"/>
          </p:cNvSpPr>
          <p:nvPr>
            <p:ph idx="1"/>
          </p:nvPr>
        </p:nvSpPr>
        <p:spPr/>
        <p:txBody>
          <a:bodyPr/>
          <a:lstStyle/>
          <a:p>
            <a:r>
              <a:rPr lang="en-GB" dirty="0"/>
              <a:t>Manufacturer of a variety of cheese products distributed throughout the UK</a:t>
            </a:r>
          </a:p>
        </p:txBody>
      </p:sp>
      <p:pic>
        <p:nvPicPr>
          <p:cNvPr id="4" name="Picture 3"/>
          <p:cNvPicPr>
            <a:picLocks noChangeAspect="1"/>
          </p:cNvPicPr>
          <p:nvPr/>
        </p:nvPicPr>
        <p:blipFill>
          <a:blip r:embed="rId2"/>
          <a:stretch>
            <a:fillRect/>
          </a:stretch>
        </p:blipFill>
        <p:spPr>
          <a:xfrm>
            <a:off x="6906614" y="5013176"/>
            <a:ext cx="1780186" cy="890093"/>
          </a:xfrm>
          <a:prstGeom prst="rect">
            <a:avLst/>
          </a:prstGeom>
        </p:spPr>
      </p:pic>
    </p:spTree>
    <p:extLst>
      <p:ext uri="{BB962C8B-B14F-4D97-AF65-F5344CB8AC3E}">
        <p14:creationId xmlns:p14="http://schemas.microsoft.com/office/powerpoint/2010/main" val="35240256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Audit of HACCP Systems</a:t>
            </a:r>
          </a:p>
        </p:txBody>
      </p:sp>
      <p:pic>
        <p:nvPicPr>
          <p:cNvPr id="2" name="Picture 1"/>
          <p:cNvPicPr>
            <a:picLocks noChangeAspect="1"/>
          </p:cNvPicPr>
          <p:nvPr/>
        </p:nvPicPr>
        <p:blipFill>
          <a:blip r:embed="rId2"/>
          <a:stretch>
            <a:fillRect/>
          </a:stretch>
        </p:blipFill>
        <p:spPr>
          <a:xfrm>
            <a:off x="6760986" y="4838700"/>
            <a:ext cx="1780186" cy="890093"/>
          </a:xfrm>
          <a:prstGeom prst="rect">
            <a:avLst/>
          </a:prstGeom>
        </p:spPr>
      </p:pic>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4475955"/>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02EB472922944AB39A92DEEFDB167" ma:contentTypeVersion="2" ma:contentTypeDescription="Create a new document." ma:contentTypeScope="" ma:versionID="364e9c3c5b14d4883641bab25c945ad9">
  <xsd:schema xmlns:xsd="http://www.w3.org/2001/XMLSchema" xmlns:xs="http://www.w3.org/2001/XMLSchema" xmlns:p="http://schemas.microsoft.com/office/2006/metadata/properties" xmlns:ns2="7465e2d9-27c5-4c4f-bb6f-58b2139b2fc4" targetNamespace="http://schemas.microsoft.com/office/2006/metadata/properties" ma:root="true" ma:fieldsID="4fe60806499e0205319215a699434c67" ns2:_="">
    <xsd:import namespace="7465e2d9-27c5-4c4f-bb6f-58b2139b2fc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5e2d9-27c5-4c4f-bb6f-58b2139b2f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9A37D-ECBA-450F-970C-9BEE6F9E45B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465e2d9-27c5-4c4f-bb6f-58b2139b2fc4"/>
    <ds:schemaRef ds:uri="http://www.w3.org/XML/1998/namespace"/>
  </ds:schemaRefs>
</ds:datastoreItem>
</file>

<file path=customXml/itemProps2.xml><?xml version="1.0" encoding="utf-8"?>
<ds:datastoreItem xmlns:ds="http://schemas.openxmlformats.org/officeDocument/2006/customXml" ds:itemID="{1A8080FF-8009-4D9D-BB6A-757566FAD0FA}">
  <ds:schemaRefs>
    <ds:schemaRef ds:uri="http://schemas.microsoft.com/sharepoint/v3/contenttype/forms"/>
  </ds:schemaRefs>
</ds:datastoreItem>
</file>

<file path=customXml/itemProps3.xml><?xml version="1.0" encoding="utf-8"?>
<ds:datastoreItem xmlns:ds="http://schemas.openxmlformats.org/officeDocument/2006/customXml" ds:itemID="{4B9E8B19-75C2-4849-BD96-3FAA97809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5e2d9-27c5-4c4f-bb6f-58b2139b2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Edge</Template>
  <TotalTime>6763</TotalTime>
  <Words>4662</Words>
  <Application>Microsoft Office PowerPoint</Application>
  <PresentationFormat>On-screen Show (4:3)</PresentationFormat>
  <Paragraphs>1077</Paragraphs>
  <Slides>168</Slides>
  <Notes>90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168</vt:i4>
      </vt:variant>
    </vt:vector>
  </HeadingPairs>
  <TitlesOfParts>
    <vt:vector size="177" baseType="lpstr">
      <vt:lpstr>Arial</vt:lpstr>
      <vt:lpstr>Garamond</vt:lpstr>
      <vt:lpstr>Wingdings</vt:lpstr>
      <vt:lpstr>Edge</vt:lpstr>
      <vt:lpstr>1_Edge</vt:lpstr>
      <vt:lpstr>2_Edge</vt:lpstr>
      <vt:lpstr>3_Edge</vt:lpstr>
      <vt:lpstr>4_Edge</vt:lpstr>
      <vt:lpstr>MS Org Chart</vt:lpstr>
      <vt:lpstr>HACCP systems</vt:lpstr>
      <vt:lpstr>Aims </vt:lpstr>
      <vt:lpstr>Objectives</vt:lpstr>
      <vt:lpstr>Programme</vt:lpstr>
      <vt:lpstr>Programme</vt:lpstr>
      <vt:lpstr>Introduction</vt:lpstr>
      <vt:lpstr>History</vt:lpstr>
      <vt:lpstr>History</vt:lpstr>
      <vt:lpstr>HACCP</vt:lpstr>
      <vt:lpstr>Codex HACCP</vt:lpstr>
      <vt:lpstr>Principles of HACCP</vt:lpstr>
      <vt:lpstr>Seven Principles</vt:lpstr>
      <vt:lpstr>Preliminaries</vt:lpstr>
      <vt:lpstr>Preliminaries</vt:lpstr>
      <vt:lpstr>Pre-requisites</vt:lpstr>
      <vt:lpstr>Pre-requisites</vt:lpstr>
      <vt:lpstr>Pre-requisites</vt:lpstr>
      <vt:lpstr>Preparing a HACCP</vt:lpstr>
      <vt:lpstr>Preparing a HACCP</vt:lpstr>
      <vt:lpstr>MyHACCP</vt:lpstr>
      <vt:lpstr>MyHACCP</vt:lpstr>
      <vt:lpstr>MyHACCP</vt:lpstr>
      <vt:lpstr>MyHACCP</vt:lpstr>
      <vt:lpstr>HACCP – First Steps</vt:lpstr>
      <vt:lpstr>HACCP team</vt:lpstr>
      <vt:lpstr>HACCP team</vt:lpstr>
      <vt:lpstr>Description of food</vt:lpstr>
      <vt:lpstr>Intended use</vt:lpstr>
      <vt:lpstr>Process Flow diagram</vt:lpstr>
      <vt:lpstr>Process Flow diagram (PFD)</vt:lpstr>
      <vt:lpstr>Verification of flow diagram</vt:lpstr>
      <vt:lpstr>Codex seven principles</vt:lpstr>
      <vt:lpstr>Principle 1 Conduct a Hazard Analysis</vt:lpstr>
      <vt:lpstr>Principle 1</vt:lpstr>
      <vt:lpstr>Principle 1: In practice</vt:lpstr>
      <vt:lpstr>Principle 1: In practice </vt:lpstr>
      <vt:lpstr>Principle 1: In practice</vt:lpstr>
      <vt:lpstr>Principle 1: In practice</vt:lpstr>
      <vt:lpstr>Principle 1: In practice</vt:lpstr>
      <vt:lpstr>Principle 1: In practice</vt:lpstr>
      <vt:lpstr>Food Safety Criteria</vt:lpstr>
      <vt:lpstr>Microbiological Criteria of Foodstuffs</vt:lpstr>
      <vt:lpstr>Food Standards </vt:lpstr>
      <vt:lpstr>Principle 1: In practice</vt:lpstr>
      <vt:lpstr>Principle 1: In practice</vt:lpstr>
      <vt:lpstr>Principle 1: In practice</vt:lpstr>
      <vt:lpstr>Principle 1: In practice</vt:lpstr>
      <vt:lpstr>Principle 2</vt:lpstr>
      <vt:lpstr>Principle 2</vt:lpstr>
      <vt:lpstr>PowerPoint Presentation</vt:lpstr>
      <vt:lpstr>Principle 3</vt:lpstr>
      <vt:lpstr>Principle 4</vt:lpstr>
      <vt:lpstr>Principle 4</vt:lpstr>
      <vt:lpstr>Principle 4</vt:lpstr>
      <vt:lpstr>Principle 4</vt:lpstr>
      <vt:lpstr>Principle 5</vt:lpstr>
      <vt:lpstr>Principle 5</vt:lpstr>
      <vt:lpstr>Principle 5</vt:lpstr>
      <vt:lpstr>Principle 6</vt:lpstr>
      <vt:lpstr>Principle 7</vt:lpstr>
      <vt:lpstr>Codex seven principles Summary</vt:lpstr>
      <vt:lpstr>Workshop 1 Consider a fishmonger smoking fish</vt:lpstr>
      <vt:lpstr>Hot smoked Fish</vt:lpstr>
      <vt:lpstr>Hot Smoking: Brining</vt:lpstr>
      <vt:lpstr>Hot Smoking: Heating</vt:lpstr>
      <vt:lpstr>Hot Smoking : Cooling</vt:lpstr>
      <vt:lpstr>Pre-requisites</vt:lpstr>
      <vt:lpstr>Hot smoked Vac packed fish</vt:lpstr>
      <vt:lpstr>Hot smoked vac packed fish</vt:lpstr>
      <vt:lpstr>Hot smoked vac packed fish</vt:lpstr>
      <vt:lpstr>Hot smoked vac packed fish</vt:lpstr>
      <vt:lpstr>Hot smoked vac packed fish</vt:lpstr>
      <vt:lpstr>Hot smoked vac packed fish</vt:lpstr>
      <vt:lpstr>Hot smoked vac packed fish</vt:lpstr>
      <vt:lpstr>Systems based on HACCP Principles</vt:lpstr>
      <vt:lpstr>Legislative framework</vt:lpstr>
      <vt:lpstr>HACCP Principles Article 5(2) 852/2004   </vt:lpstr>
      <vt:lpstr>Application of Article 5  Recital 15 852/2004 </vt:lpstr>
      <vt:lpstr>Flexibility</vt:lpstr>
      <vt:lpstr>Flexibility</vt:lpstr>
      <vt:lpstr>Examples from the guidance may include: </vt:lpstr>
      <vt:lpstr>Flexibility</vt:lpstr>
      <vt:lpstr>Flexibility</vt:lpstr>
      <vt:lpstr>Flexibility</vt:lpstr>
      <vt:lpstr>Implementation of HACCP  June 2015</vt:lpstr>
      <vt:lpstr>Implementation of HACCP </vt:lpstr>
      <vt:lpstr>Some of the findings:</vt:lpstr>
      <vt:lpstr>Prerequisites and HACCP</vt:lpstr>
      <vt:lpstr>Implementation of certain HACCP principles</vt:lpstr>
      <vt:lpstr>Flexibility</vt:lpstr>
      <vt:lpstr>Official Controls</vt:lpstr>
      <vt:lpstr>Administrative Burden</vt:lpstr>
      <vt:lpstr>Workshop 2</vt:lpstr>
      <vt:lpstr>Example 1</vt:lpstr>
      <vt:lpstr>Example 2</vt:lpstr>
      <vt:lpstr>Example 3</vt:lpstr>
      <vt:lpstr>Example 4</vt:lpstr>
      <vt:lpstr>Example 5</vt:lpstr>
      <vt:lpstr>Audit of HACCP Systems</vt:lpstr>
      <vt:lpstr>Audit of HACCP Systems: Overview</vt:lpstr>
      <vt:lpstr>Role of Local Authorities</vt:lpstr>
      <vt:lpstr>Role of Local Authorities</vt:lpstr>
      <vt:lpstr>Role of Local Authorities</vt:lpstr>
      <vt:lpstr>Role of Local Authorities</vt:lpstr>
      <vt:lpstr>Pennington recommendations</vt:lpstr>
      <vt:lpstr>Evidence based decisions</vt:lpstr>
      <vt:lpstr>Approach to audit</vt:lpstr>
      <vt:lpstr>Audit: Key stages </vt:lpstr>
      <vt:lpstr>Preparation </vt:lpstr>
      <vt:lpstr>Introduction</vt:lpstr>
      <vt:lpstr>Preliminary assessment</vt:lpstr>
      <vt:lpstr>Audit</vt:lpstr>
      <vt:lpstr>Feedback</vt:lpstr>
      <vt:lpstr>Report/file</vt:lpstr>
      <vt:lpstr>Audit of Codex HACCP Systems</vt:lpstr>
      <vt:lpstr>Audit of Codex HACCP Systems</vt:lpstr>
      <vt:lpstr>Audit of Codex HACCP Systems</vt:lpstr>
      <vt:lpstr>Audit of Codex HACCP Systems</vt:lpstr>
      <vt:lpstr>Audit of Codex HACCP Systems  Assessment of legal compliance </vt:lpstr>
      <vt:lpstr>Audit of Codex HACCP Systems  Assessment of legal compliance </vt:lpstr>
      <vt:lpstr>Audit of Codex HACCP Systems</vt:lpstr>
      <vt:lpstr>Exercise</vt:lpstr>
      <vt:lpstr>Exercise</vt:lpstr>
      <vt:lpstr>Workshop</vt:lpstr>
      <vt:lpstr>Apple juice – Process steps</vt:lpstr>
      <vt:lpstr>Receipt of apples</vt:lpstr>
      <vt:lpstr>Sorting of apples</vt:lpstr>
      <vt:lpstr>Washing of apples</vt:lpstr>
      <vt:lpstr>Storage</vt:lpstr>
      <vt:lpstr>Pressing</vt:lpstr>
      <vt:lpstr>Pasteurisation</vt:lpstr>
      <vt:lpstr>Packing</vt:lpstr>
      <vt:lpstr>Audit of Codex HACCP </vt:lpstr>
      <vt:lpstr>Assessment of pre-visit documentation</vt:lpstr>
      <vt:lpstr>Example: HACCP Documentation Assessment Checklist </vt:lpstr>
      <vt:lpstr>Desk Top Assessment Checklist</vt:lpstr>
      <vt:lpstr>Desk Top Assessment Checklist</vt:lpstr>
      <vt:lpstr>Desk Top Assessment Checklist</vt:lpstr>
      <vt:lpstr>Desk Top Assessment Checklist</vt:lpstr>
      <vt:lpstr>HACCP Verification Audit Checklist</vt:lpstr>
      <vt:lpstr>Workshop</vt:lpstr>
      <vt:lpstr>Review on Site</vt:lpstr>
      <vt:lpstr>Advantages of checklists</vt:lpstr>
      <vt:lpstr>Disadvantages of checklists</vt:lpstr>
      <vt:lpstr>PowerPoint Presentation</vt:lpstr>
      <vt:lpstr>Audit of systems based on HACCP principles</vt:lpstr>
      <vt:lpstr>SFBB</vt:lpstr>
      <vt:lpstr>SFBB Evaluation</vt:lpstr>
      <vt:lpstr>SFBB Evaluation </vt:lpstr>
      <vt:lpstr>Assessment of compliance with Article 5</vt:lpstr>
      <vt:lpstr>SFBB Checklist</vt:lpstr>
      <vt:lpstr>Assessment of “Home made” HACCP systems</vt:lpstr>
      <vt:lpstr>Home made systems</vt:lpstr>
      <vt:lpstr>Validation of home made systems</vt:lpstr>
      <vt:lpstr>Enforcement of Article 5</vt:lpstr>
      <vt:lpstr>Approach to enforcement Food Law Practice Guidance</vt:lpstr>
      <vt:lpstr>Food Law Practice Guidance 5.3.1.2 </vt:lpstr>
      <vt:lpstr>Approach to enforcement</vt:lpstr>
      <vt:lpstr>Enforcement Options</vt:lpstr>
      <vt:lpstr>PowerPoint Presentation</vt:lpstr>
      <vt:lpstr>PowerPoint Presentation</vt:lpstr>
      <vt:lpstr>PowerPoint Presentation</vt:lpstr>
      <vt:lpstr>PowerPoint Presentation</vt:lpstr>
      <vt:lpstr>PowerPoint Presentation</vt:lpstr>
      <vt:lpstr>PowerPoint Presentation</vt:lpstr>
      <vt:lpstr>Food Law Code of Practice Statement of Competence No.4</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 Two day April 2016</dc:title>
  <dc:creator>Andy</dc:creator>
  <cp:lastModifiedBy>Nelson, Lisa</cp:lastModifiedBy>
  <cp:revision>260</cp:revision>
  <cp:lastPrinted>2016-04-19T13:47:41Z</cp:lastPrinted>
  <dcterms:created xsi:type="dcterms:W3CDTF">2007-06-28T15:20:23Z</dcterms:created>
  <dcterms:modified xsi:type="dcterms:W3CDTF">2017-11-17T09:31:29Z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0x010100A8D02EB472922944AB39A92DEEFDB167</vt:lpwstr>
  </property>
</Properties>
</file>